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2" r:id="rId4"/>
    <p:sldId id="257" r:id="rId5"/>
    <p:sldId id="258" r:id="rId6"/>
    <p:sldId id="259" r:id="rId7"/>
    <p:sldId id="261" r:id="rId8"/>
    <p:sldId id="263" r:id="rId9"/>
    <p:sldId id="260" r:id="rId10"/>
  </p:sldIdLst>
  <p:sldSz cx="18288000" cy="10287000"/>
  <p:notesSz cx="6858000" cy="9144000"/>
  <p:embeddedFontLst>
    <p:embeddedFont>
      <p:font typeface="Canva Sans Bold" panose="020B0604020202020204" charset="0"/>
      <p:regular r:id="rId11"/>
    </p:embeddedFont>
    <p:embeddedFont>
      <p:font typeface="Futura Display" panose="020B0604020202020204" charset="0"/>
      <p:regular r:id="rId12"/>
    </p:embeddedFont>
    <p:embeddedFont>
      <p:font typeface="Mr Dafoe" panose="020B0604020202020204" charset="0"/>
      <p:regular r:id="rId13"/>
    </p:embeddedFont>
    <p:embeddedFont>
      <p:font typeface="Poppins" panose="00000500000000000000" pitchFamily="2" charset="0"/>
      <p:regular r:id="rId14"/>
    </p:embeddedFont>
    <p:embeddedFont>
      <p:font typeface="Poppins Bold" panose="000008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8800" y="1409700"/>
            <a:ext cx="13868400" cy="9829800"/>
          </a:xfrm>
          <a:custGeom>
            <a:avLst/>
            <a:gdLst/>
            <a:ahLst/>
            <a:cxnLst/>
            <a:rect l="l" t="t" r="r" b="b"/>
            <a:pathLst>
              <a:path w="15845752" h="10567136">
                <a:moveTo>
                  <a:pt x="0" y="0"/>
                </a:moveTo>
                <a:lnTo>
                  <a:pt x="15845752" y="0"/>
                </a:lnTo>
                <a:lnTo>
                  <a:pt x="15845752" y="10567136"/>
                </a:lnTo>
                <a:lnTo>
                  <a:pt x="0" y="10567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3" name="Freeform 3"/>
          <p:cNvSpPr/>
          <p:nvPr/>
        </p:nvSpPr>
        <p:spPr>
          <a:xfrm>
            <a:off x="16233282" y="8386450"/>
            <a:ext cx="1826118" cy="2239815"/>
          </a:xfrm>
          <a:custGeom>
            <a:avLst/>
            <a:gdLst/>
            <a:ahLst/>
            <a:cxnLst/>
            <a:rect l="l" t="t" r="r" b="b"/>
            <a:pathLst>
              <a:path w="2565124" h="2565124">
                <a:moveTo>
                  <a:pt x="0" y="0"/>
                </a:moveTo>
                <a:lnTo>
                  <a:pt x="2565124" y="0"/>
                </a:lnTo>
                <a:lnTo>
                  <a:pt x="2565124" y="2565124"/>
                </a:lnTo>
                <a:lnTo>
                  <a:pt x="0" y="2565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93979" y="9127525"/>
            <a:ext cx="4965221" cy="1022941"/>
          </a:xfrm>
          <a:custGeom>
            <a:avLst/>
            <a:gdLst/>
            <a:ahLst/>
            <a:cxnLst/>
            <a:rect l="l" t="t" r="r" b="b"/>
            <a:pathLst>
              <a:path w="6974581" h="1171512">
                <a:moveTo>
                  <a:pt x="0" y="0"/>
                </a:moveTo>
                <a:lnTo>
                  <a:pt x="6974580" y="0"/>
                </a:lnTo>
                <a:lnTo>
                  <a:pt x="6974580" y="1171512"/>
                </a:lnTo>
                <a:lnTo>
                  <a:pt x="0" y="11715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7501701" y="9603325"/>
            <a:ext cx="4965221" cy="41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6"/>
              </a:lnSpc>
            </a:pPr>
            <a:r>
              <a:rPr lang="en-US" sz="2254" dirty="0">
                <a:solidFill>
                  <a:srgbClr val="213335"/>
                </a:solidFill>
                <a:latin typeface="Poppins"/>
              </a:rPr>
              <a:t>https://fssg.unisza.edu.my/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22514" y="2916701"/>
            <a:ext cx="7954075" cy="70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213335"/>
                </a:solidFill>
                <a:latin typeface="Poppins Bold"/>
              </a:rPr>
              <a:t>Oleh: Prof. Madya Dr. Muhamad Fazil Ahmad</a:t>
            </a:r>
          </a:p>
          <a:p>
            <a:pPr algn="l">
              <a:lnSpc>
                <a:spcPts val="2320"/>
              </a:lnSpc>
            </a:pPr>
            <a:r>
              <a:rPr lang="en-US" sz="1657" dirty="0" err="1">
                <a:solidFill>
                  <a:srgbClr val="213335"/>
                </a:solidFill>
                <a:latin typeface="Poppins Bold"/>
              </a:rPr>
              <a:t>Fakulti</a:t>
            </a:r>
            <a:r>
              <a:rPr lang="en-US" sz="1657" dirty="0">
                <a:solidFill>
                  <a:srgbClr val="213335"/>
                </a:solidFill>
                <a:latin typeface="Poppins Bold"/>
              </a:rPr>
              <a:t> Sains </a:t>
            </a:r>
            <a:r>
              <a:rPr lang="en-US" sz="1657" dirty="0" err="1">
                <a:solidFill>
                  <a:srgbClr val="213335"/>
                </a:solidFill>
                <a:latin typeface="Poppins Bold"/>
              </a:rPr>
              <a:t>Sosial</a:t>
            </a:r>
            <a:r>
              <a:rPr lang="en-US" sz="1657" dirty="0">
                <a:solidFill>
                  <a:srgbClr val="213335"/>
                </a:solidFill>
                <a:latin typeface="Poppins Bold"/>
              </a:rPr>
              <a:t> </a:t>
            </a:r>
            <a:r>
              <a:rPr lang="en-US" sz="1657" dirty="0" err="1">
                <a:solidFill>
                  <a:srgbClr val="213335"/>
                </a:solidFill>
                <a:latin typeface="Poppins Bold"/>
              </a:rPr>
              <a:t>Gunaan</a:t>
            </a:r>
            <a:endParaRPr lang="en-US" sz="1657" dirty="0">
              <a:solidFill>
                <a:srgbClr val="213335"/>
              </a:solidFill>
              <a:latin typeface="Poppi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FDFDF-4049-B8BB-F574-2DD61F596A2B}"/>
              </a:ext>
            </a:extLst>
          </p:cNvPr>
          <p:cNvSpPr txBox="1"/>
          <p:nvPr/>
        </p:nvSpPr>
        <p:spPr>
          <a:xfrm>
            <a:off x="762000" y="1260381"/>
            <a:ext cx="1676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21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</a:rPr>
              <a:t>Komunikasi</a:t>
            </a:r>
            <a:r>
              <a:rPr lang="en-US" sz="8800" b="1" dirty="0">
                <a:solidFill>
                  <a:srgbClr val="21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</a:rPr>
              <a:t> </a:t>
            </a:r>
            <a:r>
              <a:rPr lang="en-US" sz="8800" b="1" dirty="0" err="1">
                <a:solidFill>
                  <a:srgbClr val="21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</a:rPr>
              <a:t>Dakwah</a:t>
            </a:r>
            <a:r>
              <a:rPr lang="en-US" sz="8800" b="1" dirty="0">
                <a:solidFill>
                  <a:srgbClr val="21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</a:rPr>
              <a:t> </a:t>
            </a: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</a:rPr>
              <a:t>D.I.Y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Bold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D65D8F2-12DB-3CA0-5F2D-F7EFE94E05DE}"/>
              </a:ext>
            </a:extLst>
          </p:cNvPr>
          <p:cNvSpPr txBox="1"/>
          <p:nvPr/>
        </p:nvSpPr>
        <p:spPr>
          <a:xfrm>
            <a:off x="1892779" y="2476500"/>
            <a:ext cx="496522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6"/>
              </a:lnSpc>
            </a:pPr>
            <a:r>
              <a:rPr lang="en-US" sz="2800" dirty="0">
                <a:solidFill>
                  <a:srgbClr val="21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CDA20503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3681-ACDB-2725-606F-6B135B06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297400" cy="1143000"/>
          </a:xfrm>
        </p:spPr>
        <p:txBody>
          <a:bodyPr>
            <a:normAutofit/>
          </a:bodyPr>
          <a:lstStyle/>
          <a:p>
            <a:r>
              <a:rPr lang="en-US" sz="6600" b="1" dirty="0" err="1"/>
              <a:t>Kandungan</a:t>
            </a:r>
            <a:endParaRPr lang="en-MY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23E7-A8DF-C709-4708-C6067171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00200"/>
            <a:ext cx="15697200" cy="8412162"/>
          </a:xfrm>
        </p:spPr>
        <p:txBody>
          <a:bodyPr>
            <a:normAutofit/>
          </a:bodyPr>
          <a:lstStyle/>
          <a:p>
            <a:r>
              <a:rPr lang="en-US" sz="6000" dirty="0" err="1"/>
              <a:t>Falsafah</a:t>
            </a:r>
            <a:r>
              <a:rPr lang="en-US" sz="6000" dirty="0"/>
              <a:t> </a:t>
            </a:r>
            <a:r>
              <a:rPr lang="en-US" sz="6000" dirty="0" err="1"/>
              <a:t>Pengajaran</a:t>
            </a:r>
            <a:r>
              <a:rPr lang="en-US" sz="6000" dirty="0"/>
              <a:t> &amp; </a:t>
            </a:r>
            <a:r>
              <a:rPr lang="en-US" sz="6000" dirty="0" err="1"/>
              <a:t>Pembelajaran</a:t>
            </a:r>
            <a:r>
              <a:rPr lang="en-US" sz="6000" dirty="0"/>
              <a:t> </a:t>
            </a:r>
          </a:p>
          <a:p>
            <a:r>
              <a:rPr lang="en-MY" sz="6000" dirty="0" err="1"/>
              <a:t>Pendefinisian</a:t>
            </a:r>
            <a:r>
              <a:rPr lang="en-MY" sz="6000" dirty="0"/>
              <a:t> </a:t>
            </a:r>
            <a:r>
              <a:rPr lang="en-MY" sz="6000" dirty="0" err="1"/>
              <a:t>Komunikasi</a:t>
            </a:r>
            <a:endParaRPr lang="en-MY" sz="6000" dirty="0"/>
          </a:p>
          <a:p>
            <a:r>
              <a:rPr lang="en-MY" sz="6000" dirty="0"/>
              <a:t>Model </a:t>
            </a:r>
            <a:r>
              <a:rPr lang="en-MY" sz="6000" dirty="0" err="1"/>
              <a:t>Komunikasi</a:t>
            </a:r>
            <a:r>
              <a:rPr lang="en-MY" sz="6000" dirty="0"/>
              <a:t> (</a:t>
            </a:r>
            <a:r>
              <a:rPr lang="en-MY" sz="6000" dirty="0" err="1"/>
              <a:t>Teoritikal</a:t>
            </a:r>
            <a:r>
              <a:rPr lang="en-MY" sz="6000" dirty="0"/>
              <a:t>)</a:t>
            </a:r>
          </a:p>
          <a:p>
            <a:r>
              <a:rPr lang="en-MY" sz="6000" dirty="0"/>
              <a:t>Model </a:t>
            </a:r>
            <a:r>
              <a:rPr lang="en-MY" sz="6000" dirty="0" err="1"/>
              <a:t>Komunikasi</a:t>
            </a:r>
            <a:r>
              <a:rPr lang="en-MY" sz="6000" dirty="0"/>
              <a:t> (</a:t>
            </a:r>
            <a:r>
              <a:rPr lang="en-MY" sz="6000" dirty="0" err="1"/>
              <a:t>Praktikal</a:t>
            </a:r>
            <a:r>
              <a:rPr lang="en-MY" sz="6000" dirty="0"/>
              <a:t>)</a:t>
            </a:r>
          </a:p>
          <a:p>
            <a:r>
              <a:rPr lang="en-MY" sz="6000" dirty="0" err="1"/>
              <a:t>MicroLEARN</a:t>
            </a:r>
            <a:r>
              <a:rPr lang="en-MY" sz="6000" dirty="0"/>
              <a:t>: </a:t>
            </a:r>
            <a:r>
              <a:rPr lang="en-MY" sz="6000" dirty="0" err="1"/>
              <a:t>Komunikasi</a:t>
            </a:r>
            <a:r>
              <a:rPr lang="en-MY" sz="6000" dirty="0"/>
              <a:t> </a:t>
            </a:r>
            <a:r>
              <a:rPr lang="en-MY" sz="6000" dirty="0" err="1"/>
              <a:t>Dakwah</a:t>
            </a:r>
            <a:r>
              <a:rPr lang="en-MY" sz="6000" dirty="0"/>
              <a:t> (</a:t>
            </a:r>
            <a:r>
              <a:rPr lang="en-MY" sz="6000" dirty="0" err="1"/>
              <a:t>Praktikal</a:t>
            </a:r>
            <a:r>
              <a:rPr lang="en-MY" sz="6000" dirty="0"/>
              <a:t>)</a:t>
            </a:r>
          </a:p>
          <a:p>
            <a:r>
              <a:rPr lang="en-MY" sz="6000" dirty="0" err="1"/>
              <a:t>MicroLEARN</a:t>
            </a:r>
            <a:r>
              <a:rPr lang="en-MY" sz="6000" dirty="0"/>
              <a:t>: </a:t>
            </a:r>
            <a:r>
              <a:rPr lang="en-MY" sz="6000" dirty="0" err="1"/>
              <a:t>Komunikasi</a:t>
            </a:r>
            <a:r>
              <a:rPr lang="en-MY" sz="6000" dirty="0"/>
              <a:t> </a:t>
            </a:r>
            <a:r>
              <a:rPr lang="en-MY" sz="6000" dirty="0" err="1"/>
              <a:t>Dakwah</a:t>
            </a:r>
            <a:r>
              <a:rPr lang="en-MY" sz="6000" dirty="0"/>
              <a:t> DIY </a:t>
            </a:r>
          </a:p>
        </p:txBody>
      </p:sp>
    </p:spTree>
    <p:extLst>
      <p:ext uri="{BB962C8B-B14F-4D97-AF65-F5344CB8AC3E}">
        <p14:creationId xmlns:p14="http://schemas.microsoft.com/office/powerpoint/2010/main" val="77707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QEH 2">
            <a:extLst>
              <a:ext uri="{FF2B5EF4-FFF2-40B4-BE49-F238E27FC236}">
                <a16:creationId xmlns:a16="http://schemas.microsoft.com/office/drawing/2014/main" id="{657025AA-69A3-3B26-C19F-EDD72F04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1455261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5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683" y="1028700"/>
            <a:ext cx="17781658" cy="8956438"/>
          </a:xfrm>
          <a:custGeom>
            <a:avLst/>
            <a:gdLst/>
            <a:ahLst/>
            <a:cxnLst/>
            <a:rect l="l" t="t" r="r" b="b"/>
            <a:pathLst>
              <a:path w="17781658" h="8956438">
                <a:moveTo>
                  <a:pt x="0" y="0"/>
                </a:moveTo>
                <a:lnTo>
                  <a:pt x="17781658" y="0"/>
                </a:lnTo>
                <a:lnTo>
                  <a:pt x="17781658" y="8956438"/>
                </a:lnTo>
                <a:lnTo>
                  <a:pt x="0" y="895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19" t="-21038" r="-1619" b="-1389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68315" y="-22860"/>
            <a:ext cx="12151370" cy="101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61"/>
              </a:lnSpc>
            </a:pPr>
            <a:r>
              <a:rPr lang="en-US" sz="5972" dirty="0">
                <a:solidFill>
                  <a:srgbClr val="FFFFFF"/>
                </a:solidFill>
                <a:latin typeface="Canva Sans Bold"/>
              </a:rPr>
              <a:t>COMMUNICATION MODEL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2696" y="0"/>
            <a:ext cx="15902609" cy="10287000"/>
          </a:xfrm>
          <a:custGeom>
            <a:avLst/>
            <a:gdLst/>
            <a:ahLst/>
            <a:cxnLst/>
            <a:rect l="l" t="t" r="r" b="b"/>
            <a:pathLst>
              <a:path w="15902609" h="10287000">
                <a:moveTo>
                  <a:pt x="0" y="0"/>
                </a:moveTo>
                <a:lnTo>
                  <a:pt x="15902608" y="0"/>
                </a:lnTo>
                <a:lnTo>
                  <a:pt x="159026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844064" y="407219"/>
            <a:ext cx="9988064" cy="6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657" dirty="0">
                <a:solidFill>
                  <a:srgbClr val="000000"/>
                </a:solidFill>
                <a:latin typeface="Canva Sans Bold"/>
              </a:rPr>
              <a:t>COMMUNICATION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14500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57400" y="190500"/>
            <a:ext cx="14782800" cy="863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0"/>
              </a:lnSpc>
            </a:pPr>
            <a:r>
              <a:rPr lang="en-US" sz="515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MicroLEARN: </a:t>
            </a:r>
            <a:r>
              <a:rPr lang="en-US" sz="515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Komunikasi</a:t>
            </a:r>
            <a:r>
              <a:rPr lang="en-US" sz="515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 </a:t>
            </a:r>
            <a:r>
              <a:rPr lang="en-US" sz="515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Dakwah</a:t>
            </a:r>
            <a:r>
              <a:rPr lang="en-US" sz="515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 DIY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7025A-6562-2CCA-CDF3-DC8D75FA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860"/>
            <a:ext cx="18288000" cy="1030986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DE61D65-DE59-8076-29C2-7F2237F0128D}"/>
              </a:ext>
            </a:extLst>
          </p:cNvPr>
          <p:cNvSpPr txBox="1"/>
          <p:nvPr/>
        </p:nvSpPr>
        <p:spPr>
          <a:xfrm>
            <a:off x="3018340" y="241650"/>
            <a:ext cx="12602660" cy="863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0"/>
              </a:lnSpc>
            </a:pPr>
            <a:r>
              <a:rPr lang="en-US" sz="515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MicroLEARN: </a:t>
            </a:r>
            <a:r>
              <a:rPr lang="en-US" sz="515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Komunikasi</a:t>
            </a:r>
            <a:r>
              <a:rPr lang="en-US" sz="515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 </a:t>
            </a:r>
            <a:r>
              <a:rPr lang="en-US" sz="515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Dakwah</a:t>
            </a:r>
            <a:r>
              <a:rPr lang="en-US" sz="515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</a:rPr>
              <a:t> DIY  </a:t>
            </a:r>
          </a:p>
        </p:txBody>
      </p:sp>
    </p:spTree>
    <p:extLst>
      <p:ext uri="{BB962C8B-B14F-4D97-AF65-F5344CB8AC3E}">
        <p14:creationId xmlns:p14="http://schemas.microsoft.com/office/powerpoint/2010/main" val="271743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04ACEE-AEE8-D0C9-449C-B3888F8FFB08}"/>
              </a:ext>
            </a:extLst>
          </p:cNvPr>
          <p:cNvSpPr txBox="1"/>
          <p:nvPr/>
        </p:nvSpPr>
        <p:spPr>
          <a:xfrm>
            <a:off x="4572000" y="482033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dirty="0"/>
              <a:t>https://mtasflix.podia.com/products/home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51CE497-F5B2-8B32-51B7-D749BF11FD1F}"/>
              </a:ext>
            </a:extLst>
          </p:cNvPr>
          <p:cNvSpPr txBox="1"/>
          <p:nvPr/>
        </p:nvSpPr>
        <p:spPr>
          <a:xfrm>
            <a:off x="304800" y="419100"/>
            <a:ext cx="9988064" cy="6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657" dirty="0">
                <a:solidFill>
                  <a:srgbClr val="000000"/>
                </a:solidFill>
                <a:latin typeface="Canva Sans Bold"/>
              </a:rPr>
              <a:t>MicroLEARN: </a:t>
            </a:r>
            <a:r>
              <a:rPr lang="en-US" sz="3657" dirty="0" err="1">
                <a:solidFill>
                  <a:srgbClr val="000000"/>
                </a:solidFill>
                <a:latin typeface="Canva Sans Bold"/>
              </a:rPr>
              <a:t>Komunikasi</a:t>
            </a:r>
            <a:r>
              <a:rPr lang="en-US" sz="3657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657" dirty="0" err="1">
                <a:solidFill>
                  <a:srgbClr val="000000"/>
                </a:solidFill>
                <a:latin typeface="Canva Sans Bold"/>
              </a:rPr>
              <a:t>Dakwah</a:t>
            </a:r>
            <a:r>
              <a:rPr lang="en-US" sz="3657" dirty="0">
                <a:solidFill>
                  <a:srgbClr val="000000"/>
                </a:solidFill>
                <a:latin typeface="Canva Sans Bold"/>
              </a:rPr>
              <a:t> DIY </a:t>
            </a:r>
          </a:p>
        </p:txBody>
      </p:sp>
    </p:spTree>
    <p:extLst>
      <p:ext uri="{BB962C8B-B14F-4D97-AF65-F5344CB8AC3E}">
        <p14:creationId xmlns:p14="http://schemas.microsoft.com/office/powerpoint/2010/main" val="41000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47669" y="6556104"/>
            <a:ext cx="7392662" cy="3393304"/>
          </a:xfrm>
          <a:custGeom>
            <a:avLst/>
            <a:gdLst/>
            <a:ahLst/>
            <a:cxnLst/>
            <a:rect l="l" t="t" r="r" b="b"/>
            <a:pathLst>
              <a:path w="7392662" h="3393304">
                <a:moveTo>
                  <a:pt x="0" y="0"/>
                </a:moveTo>
                <a:lnTo>
                  <a:pt x="7392662" y="0"/>
                </a:lnTo>
                <a:lnTo>
                  <a:pt x="7392662" y="3393304"/>
                </a:lnTo>
                <a:lnTo>
                  <a:pt x="0" y="339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73" b="-1127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25723" y="1028700"/>
            <a:ext cx="13636555" cy="6221115"/>
            <a:chOff x="0" y="0"/>
            <a:chExt cx="18182073" cy="8294820"/>
          </a:xfrm>
        </p:grpSpPr>
        <p:sp>
          <p:nvSpPr>
            <p:cNvPr id="4" name="TextBox 4"/>
            <p:cNvSpPr txBox="1"/>
            <p:nvPr/>
          </p:nvSpPr>
          <p:spPr>
            <a:xfrm>
              <a:off x="0" y="923925"/>
              <a:ext cx="18182073" cy="7370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51"/>
                </a:lnSpc>
              </a:pPr>
              <a:r>
                <a:rPr lang="en-US" sz="24564">
                  <a:solidFill>
                    <a:srgbClr val="000000"/>
                  </a:solidFill>
                  <a:latin typeface="Futura Display"/>
                </a:rPr>
                <a:t>THANK YOU SO MUCH!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135038">
              <a:off x="1567283" y="1435697"/>
              <a:ext cx="15081081" cy="6384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87"/>
                </a:lnSpc>
              </a:pPr>
              <a:r>
                <a:rPr lang="en-US" sz="22250">
                  <a:solidFill>
                    <a:srgbClr val="F6CF00"/>
                  </a:solidFill>
                  <a:latin typeface="Mr Dafoe"/>
                </a:rPr>
                <a:t>thank you so much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100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Poppins</vt:lpstr>
      <vt:lpstr>Canva Sans Bold</vt:lpstr>
      <vt:lpstr>Arial</vt:lpstr>
      <vt:lpstr>Futura Display</vt:lpstr>
      <vt:lpstr>Calibri</vt:lpstr>
      <vt:lpstr>Mr Dafoe</vt:lpstr>
      <vt:lpstr>Poppins Bold</vt:lpstr>
      <vt:lpstr>Office Theme</vt:lpstr>
      <vt:lpstr>PowerPoint Presentation</vt:lpstr>
      <vt:lpstr>Kandungan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 Teaching</dc:title>
  <cp:lastModifiedBy>Muhamad Fazil Ahmad</cp:lastModifiedBy>
  <cp:revision>4</cp:revision>
  <dcterms:created xsi:type="dcterms:W3CDTF">2006-08-16T00:00:00Z</dcterms:created>
  <dcterms:modified xsi:type="dcterms:W3CDTF">2024-06-19T01:40:00Z</dcterms:modified>
  <dc:identifier>DAGIcS7D4Zk</dc:identifier>
</cp:coreProperties>
</file>