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" panose="020B0604020202020204" charset="0"/>
      <p:regular r:id="rId12"/>
    </p:embeddedFont>
    <p:embeddedFont>
      <p:font typeface="Mont Bold" panose="020B0604020202020204" charset="0"/>
      <p:regular r:id="rId13"/>
    </p:embeddedFont>
    <p:embeddedFont>
      <p:font typeface="TAN Jambor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4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281955"/>
          </a:xfrm>
          <a:prstGeom prst="rect">
            <a:avLst/>
          </a:prstGeom>
          <a:solidFill>
            <a:srgbClr val="1D74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101" y="417140"/>
            <a:ext cx="639536" cy="4476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31964" y="1617348"/>
            <a:ext cx="17068788" cy="8440078"/>
            <a:chOff x="0" y="0"/>
            <a:chExt cx="1522463" cy="752819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1474203" cy="704559"/>
            </a:xfrm>
            <a:custGeom>
              <a:avLst/>
              <a:gdLst/>
              <a:ahLst/>
              <a:cxnLst/>
              <a:rect l="l" t="t" r="r" b="b"/>
              <a:pathLst>
                <a:path w="1474203" h="704559">
                  <a:moveTo>
                    <a:pt x="0" y="0"/>
                  </a:moveTo>
                  <a:lnTo>
                    <a:pt x="1474203" y="0"/>
                  </a:lnTo>
                  <a:lnTo>
                    <a:pt x="1474203" y="704559"/>
                  </a:lnTo>
                  <a:lnTo>
                    <a:pt x="0" y="704559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1474203" cy="704559"/>
            </a:xfrm>
            <a:custGeom>
              <a:avLst/>
              <a:gdLst/>
              <a:ahLst/>
              <a:cxnLst/>
              <a:rect l="l" t="t" r="r" b="b"/>
              <a:pathLst>
                <a:path w="1474203" h="704559">
                  <a:moveTo>
                    <a:pt x="0" y="0"/>
                  </a:moveTo>
                  <a:lnTo>
                    <a:pt x="1474203" y="0"/>
                  </a:lnTo>
                  <a:lnTo>
                    <a:pt x="1474203" y="704559"/>
                  </a:lnTo>
                  <a:lnTo>
                    <a:pt x="0" y="7045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86903" cy="717259"/>
            </a:xfrm>
            <a:custGeom>
              <a:avLst/>
              <a:gdLst/>
              <a:ahLst/>
              <a:cxnLst/>
              <a:rect l="l" t="t" r="r" b="b"/>
              <a:pathLst>
                <a:path w="1486903" h="717259">
                  <a:moveTo>
                    <a:pt x="1486903" y="717259"/>
                  </a:moveTo>
                  <a:lnTo>
                    <a:pt x="0" y="717259"/>
                  </a:lnTo>
                  <a:lnTo>
                    <a:pt x="0" y="0"/>
                  </a:lnTo>
                  <a:lnTo>
                    <a:pt x="1486903" y="0"/>
                  </a:lnTo>
                  <a:lnTo>
                    <a:pt x="1486903" y="717259"/>
                  </a:lnTo>
                  <a:close/>
                  <a:moveTo>
                    <a:pt x="12700" y="704559"/>
                  </a:moveTo>
                  <a:lnTo>
                    <a:pt x="1474203" y="704559"/>
                  </a:lnTo>
                  <a:lnTo>
                    <a:pt x="1474203" y="12700"/>
                  </a:lnTo>
                  <a:lnTo>
                    <a:pt x="12700" y="12700"/>
                  </a:lnTo>
                  <a:lnTo>
                    <a:pt x="12700" y="704559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4875" y="386882"/>
            <a:ext cx="451654" cy="5081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7014" y="375865"/>
            <a:ext cx="2160071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MENU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97671" y="375865"/>
            <a:ext cx="1595197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SEARCH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79275" y="266962"/>
            <a:ext cx="5322649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 Bold"/>
              </a:rPr>
              <a:t>EVIDENCE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65300" y="2277961"/>
            <a:ext cx="8076501" cy="157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Mont Bold"/>
              </a:rPr>
              <a:t>Evidence-student tasks: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Mont Bold"/>
              </a:rPr>
              <a:t>https://www.mentimeter.com/app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3550" y="4286886"/>
            <a:ext cx="8291720" cy="47467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8364" y="4286886"/>
            <a:ext cx="8278828" cy="4749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281955"/>
          </a:xfrm>
          <a:prstGeom prst="rect">
            <a:avLst/>
          </a:prstGeom>
          <a:solidFill>
            <a:srgbClr val="1D74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101" y="417140"/>
            <a:ext cx="639536" cy="4476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4081" y="2021380"/>
            <a:ext cx="17068788" cy="7236920"/>
            <a:chOff x="0" y="0"/>
            <a:chExt cx="1522463" cy="645503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1474203" cy="597243"/>
            </a:xfrm>
            <a:custGeom>
              <a:avLst/>
              <a:gdLst/>
              <a:ahLst/>
              <a:cxnLst/>
              <a:rect l="l" t="t" r="r" b="b"/>
              <a:pathLst>
                <a:path w="1474203" h="597243">
                  <a:moveTo>
                    <a:pt x="0" y="0"/>
                  </a:moveTo>
                  <a:lnTo>
                    <a:pt x="1474203" y="0"/>
                  </a:lnTo>
                  <a:lnTo>
                    <a:pt x="1474203" y="597243"/>
                  </a:lnTo>
                  <a:lnTo>
                    <a:pt x="0" y="597243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1474203" cy="597243"/>
            </a:xfrm>
            <a:custGeom>
              <a:avLst/>
              <a:gdLst/>
              <a:ahLst/>
              <a:cxnLst/>
              <a:rect l="l" t="t" r="r" b="b"/>
              <a:pathLst>
                <a:path w="1474203" h="597243">
                  <a:moveTo>
                    <a:pt x="0" y="0"/>
                  </a:moveTo>
                  <a:lnTo>
                    <a:pt x="1474203" y="0"/>
                  </a:lnTo>
                  <a:lnTo>
                    <a:pt x="1474203" y="597243"/>
                  </a:lnTo>
                  <a:lnTo>
                    <a:pt x="0" y="5972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86903" cy="609943"/>
            </a:xfrm>
            <a:custGeom>
              <a:avLst/>
              <a:gdLst/>
              <a:ahLst/>
              <a:cxnLst/>
              <a:rect l="l" t="t" r="r" b="b"/>
              <a:pathLst>
                <a:path w="1486903" h="609943">
                  <a:moveTo>
                    <a:pt x="1486903" y="609943"/>
                  </a:moveTo>
                  <a:lnTo>
                    <a:pt x="0" y="609943"/>
                  </a:lnTo>
                  <a:lnTo>
                    <a:pt x="0" y="0"/>
                  </a:lnTo>
                  <a:lnTo>
                    <a:pt x="1486903" y="0"/>
                  </a:lnTo>
                  <a:lnTo>
                    <a:pt x="1486903" y="609943"/>
                  </a:lnTo>
                  <a:close/>
                  <a:moveTo>
                    <a:pt x="12700" y="597243"/>
                  </a:moveTo>
                  <a:lnTo>
                    <a:pt x="1474203" y="597243"/>
                  </a:lnTo>
                  <a:lnTo>
                    <a:pt x="1474203" y="12700"/>
                  </a:lnTo>
                  <a:lnTo>
                    <a:pt x="12700" y="12700"/>
                  </a:lnTo>
                  <a:lnTo>
                    <a:pt x="12700" y="597243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4875" y="386882"/>
            <a:ext cx="451654" cy="5081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69652" y="2442183"/>
            <a:ext cx="9920781" cy="58440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014" y="375865"/>
            <a:ext cx="2160071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MENU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97671" y="375865"/>
            <a:ext cx="1595197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SEARCH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79275" y="266962"/>
            <a:ext cx="5322649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 Bold"/>
              </a:rPr>
              <a:t>EVIDENCE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8397" y="3283586"/>
            <a:ext cx="5477377" cy="345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Mont Bold"/>
              </a:rPr>
              <a:t>Evidence-student tasks: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https://drive.google.com/drive/folders/1IVtCWDpvse_</a:t>
            </a:r>
          </a:p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UgWtx9psf4IjQ9hQkyGBE?usp=sharing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281955"/>
          </a:xfrm>
          <a:prstGeom prst="rect">
            <a:avLst/>
          </a:prstGeom>
          <a:solidFill>
            <a:srgbClr val="1D74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101" y="417140"/>
            <a:ext cx="639536" cy="4476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4875" y="386882"/>
            <a:ext cx="451654" cy="50819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788244" y="2936134"/>
            <a:ext cx="9499756" cy="6322166"/>
            <a:chOff x="0" y="0"/>
            <a:chExt cx="1714897" cy="1141278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1666637" cy="1093018"/>
            </a:xfrm>
            <a:custGeom>
              <a:avLst/>
              <a:gdLst/>
              <a:ahLst/>
              <a:cxnLst/>
              <a:rect l="l" t="t" r="r" b="b"/>
              <a:pathLst>
                <a:path w="1666637" h="1093018">
                  <a:moveTo>
                    <a:pt x="0" y="0"/>
                  </a:moveTo>
                  <a:lnTo>
                    <a:pt x="1666637" y="0"/>
                  </a:lnTo>
                  <a:lnTo>
                    <a:pt x="1666637" y="1093018"/>
                  </a:lnTo>
                  <a:lnTo>
                    <a:pt x="0" y="1093018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" y="6350"/>
              <a:ext cx="1666637" cy="1093018"/>
            </a:xfrm>
            <a:custGeom>
              <a:avLst/>
              <a:gdLst/>
              <a:ahLst/>
              <a:cxnLst/>
              <a:rect l="l" t="t" r="r" b="b"/>
              <a:pathLst>
                <a:path w="1666637" h="1093018">
                  <a:moveTo>
                    <a:pt x="0" y="0"/>
                  </a:moveTo>
                  <a:lnTo>
                    <a:pt x="1666637" y="0"/>
                  </a:lnTo>
                  <a:lnTo>
                    <a:pt x="1666637" y="1093018"/>
                  </a:lnTo>
                  <a:lnTo>
                    <a:pt x="0" y="1093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79337" cy="1105718"/>
            </a:xfrm>
            <a:custGeom>
              <a:avLst/>
              <a:gdLst/>
              <a:ahLst/>
              <a:cxnLst/>
              <a:rect l="l" t="t" r="r" b="b"/>
              <a:pathLst>
                <a:path w="1679337" h="1105718">
                  <a:moveTo>
                    <a:pt x="1679337" y="1105718"/>
                  </a:moveTo>
                  <a:lnTo>
                    <a:pt x="0" y="1105718"/>
                  </a:lnTo>
                  <a:lnTo>
                    <a:pt x="0" y="0"/>
                  </a:lnTo>
                  <a:lnTo>
                    <a:pt x="1679337" y="0"/>
                  </a:lnTo>
                  <a:lnTo>
                    <a:pt x="1679337" y="1105718"/>
                  </a:lnTo>
                  <a:close/>
                  <a:moveTo>
                    <a:pt x="12700" y="1093018"/>
                  </a:moveTo>
                  <a:lnTo>
                    <a:pt x="1666637" y="1093018"/>
                  </a:lnTo>
                  <a:lnTo>
                    <a:pt x="1666637" y="12700"/>
                  </a:lnTo>
                  <a:lnTo>
                    <a:pt x="12700" y="12700"/>
                  </a:lnTo>
                  <a:lnTo>
                    <a:pt x="12700" y="1093018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92327" y="3634384"/>
            <a:ext cx="8972700" cy="492566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31700" y="2936134"/>
            <a:ext cx="8471056" cy="6322166"/>
            <a:chOff x="0" y="0"/>
            <a:chExt cx="1529196" cy="1141278"/>
          </a:xfrm>
        </p:grpSpPr>
        <p:sp>
          <p:nvSpPr>
            <p:cNvPr id="11" name="Freeform 11"/>
            <p:cNvSpPr/>
            <p:nvPr/>
          </p:nvSpPr>
          <p:spPr>
            <a:xfrm>
              <a:off x="48260" y="48260"/>
              <a:ext cx="1480936" cy="1093018"/>
            </a:xfrm>
            <a:custGeom>
              <a:avLst/>
              <a:gdLst/>
              <a:ahLst/>
              <a:cxnLst/>
              <a:rect l="l" t="t" r="r" b="b"/>
              <a:pathLst>
                <a:path w="1480936" h="1093018">
                  <a:moveTo>
                    <a:pt x="0" y="0"/>
                  </a:moveTo>
                  <a:lnTo>
                    <a:pt x="1480936" y="0"/>
                  </a:lnTo>
                  <a:lnTo>
                    <a:pt x="1480936" y="1093018"/>
                  </a:lnTo>
                  <a:lnTo>
                    <a:pt x="0" y="1093018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350" y="6350"/>
              <a:ext cx="1480936" cy="1093018"/>
            </a:xfrm>
            <a:custGeom>
              <a:avLst/>
              <a:gdLst/>
              <a:ahLst/>
              <a:cxnLst/>
              <a:rect l="l" t="t" r="r" b="b"/>
              <a:pathLst>
                <a:path w="1480936" h="1093018">
                  <a:moveTo>
                    <a:pt x="0" y="0"/>
                  </a:moveTo>
                  <a:lnTo>
                    <a:pt x="1480936" y="0"/>
                  </a:lnTo>
                  <a:lnTo>
                    <a:pt x="1480936" y="1093018"/>
                  </a:lnTo>
                  <a:lnTo>
                    <a:pt x="0" y="1093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493636" cy="1105718"/>
            </a:xfrm>
            <a:custGeom>
              <a:avLst/>
              <a:gdLst/>
              <a:ahLst/>
              <a:cxnLst/>
              <a:rect l="l" t="t" r="r" b="b"/>
              <a:pathLst>
                <a:path w="1493636" h="1105718">
                  <a:moveTo>
                    <a:pt x="1493636" y="1105718"/>
                  </a:moveTo>
                  <a:lnTo>
                    <a:pt x="0" y="1105718"/>
                  </a:lnTo>
                  <a:lnTo>
                    <a:pt x="0" y="0"/>
                  </a:lnTo>
                  <a:lnTo>
                    <a:pt x="1493636" y="0"/>
                  </a:lnTo>
                  <a:lnTo>
                    <a:pt x="1493636" y="1105718"/>
                  </a:lnTo>
                  <a:close/>
                  <a:moveTo>
                    <a:pt x="12700" y="1093018"/>
                  </a:moveTo>
                  <a:lnTo>
                    <a:pt x="1480936" y="1093018"/>
                  </a:lnTo>
                  <a:lnTo>
                    <a:pt x="1480936" y="12700"/>
                  </a:lnTo>
                  <a:lnTo>
                    <a:pt x="12700" y="12700"/>
                  </a:lnTo>
                  <a:lnTo>
                    <a:pt x="12700" y="1093018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6587" y="3414595"/>
            <a:ext cx="8241283" cy="53652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4365" y="1508869"/>
            <a:ext cx="1905727" cy="19057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25814" y="1508869"/>
            <a:ext cx="1905727" cy="190572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87014" y="375865"/>
            <a:ext cx="2160071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MENU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197671" y="375865"/>
            <a:ext cx="1595197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SEARCH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79275" y="266962"/>
            <a:ext cx="5322649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 Bold"/>
              </a:rPr>
              <a:t>EVIDENCE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281955"/>
          </a:xfrm>
          <a:prstGeom prst="rect">
            <a:avLst/>
          </a:prstGeom>
          <a:solidFill>
            <a:srgbClr val="1D74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101" y="417140"/>
            <a:ext cx="639536" cy="4476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34875" y="386882"/>
            <a:ext cx="451654" cy="50819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1337" y="1412033"/>
            <a:ext cx="8615850" cy="4190272"/>
            <a:chOff x="0" y="0"/>
            <a:chExt cx="1797072" cy="873996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1748812" cy="825736"/>
            </a:xfrm>
            <a:custGeom>
              <a:avLst/>
              <a:gdLst/>
              <a:ahLst/>
              <a:cxnLst/>
              <a:rect l="l" t="t" r="r" b="b"/>
              <a:pathLst>
                <a:path w="1748812" h="825736">
                  <a:moveTo>
                    <a:pt x="0" y="0"/>
                  </a:moveTo>
                  <a:lnTo>
                    <a:pt x="1748812" y="0"/>
                  </a:lnTo>
                  <a:lnTo>
                    <a:pt x="1748812" y="825736"/>
                  </a:lnTo>
                  <a:lnTo>
                    <a:pt x="0" y="825736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" y="6350"/>
              <a:ext cx="1748812" cy="825736"/>
            </a:xfrm>
            <a:custGeom>
              <a:avLst/>
              <a:gdLst/>
              <a:ahLst/>
              <a:cxnLst/>
              <a:rect l="l" t="t" r="r" b="b"/>
              <a:pathLst>
                <a:path w="1748812" h="825736">
                  <a:moveTo>
                    <a:pt x="0" y="0"/>
                  </a:moveTo>
                  <a:lnTo>
                    <a:pt x="1748812" y="0"/>
                  </a:lnTo>
                  <a:lnTo>
                    <a:pt x="1748812" y="825736"/>
                  </a:lnTo>
                  <a:lnTo>
                    <a:pt x="0" y="8257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61512" cy="838436"/>
            </a:xfrm>
            <a:custGeom>
              <a:avLst/>
              <a:gdLst/>
              <a:ahLst/>
              <a:cxnLst/>
              <a:rect l="l" t="t" r="r" b="b"/>
              <a:pathLst>
                <a:path w="1761512" h="838436">
                  <a:moveTo>
                    <a:pt x="1761512" y="838436"/>
                  </a:moveTo>
                  <a:lnTo>
                    <a:pt x="0" y="838436"/>
                  </a:lnTo>
                  <a:lnTo>
                    <a:pt x="0" y="0"/>
                  </a:lnTo>
                  <a:lnTo>
                    <a:pt x="1761512" y="0"/>
                  </a:lnTo>
                  <a:lnTo>
                    <a:pt x="1761512" y="838436"/>
                  </a:lnTo>
                  <a:close/>
                  <a:moveTo>
                    <a:pt x="12700" y="825736"/>
                  </a:moveTo>
                  <a:lnTo>
                    <a:pt x="1748812" y="825736"/>
                  </a:lnTo>
                  <a:lnTo>
                    <a:pt x="1748812" y="12700"/>
                  </a:lnTo>
                  <a:lnTo>
                    <a:pt x="12700" y="12700"/>
                  </a:lnTo>
                  <a:lnTo>
                    <a:pt x="12700" y="825736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122" b="122"/>
          <a:stretch>
            <a:fillRect/>
          </a:stretch>
        </p:blipFill>
        <p:spPr>
          <a:xfrm>
            <a:off x="504529" y="1571936"/>
            <a:ext cx="8100990" cy="384433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144000" y="1412033"/>
            <a:ext cx="8982136" cy="4190272"/>
            <a:chOff x="0" y="0"/>
            <a:chExt cx="1745063" cy="814092"/>
          </a:xfrm>
        </p:grpSpPr>
        <p:sp>
          <p:nvSpPr>
            <p:cNvPr id="11" name="Freeform 11"/>
            <p:cNvSpPr/>
            <p:nvPr/>
          </p:nvSpPr>
          <p:spPr>
            <a:xfrm>
              <a:off x="48260" y="48260"/>
              <a:ext cx="1696803" cy="765832"/>
            </a:xfrm>
            <a:custGeom>
              <a:avLst/>
              <a:gdLst/>
              <a:ahLst/>
              <a:cxnLst/>
              <a:rect l="l" t="t" r="r" b="b"/>
              <a:pathLst>
                <a:path w="1696803" h="765832">
                  <a:moveTo>
                    <a:pt x="0" y="0"/>
                  </a:moveTo>
                  <a:lnTo>
                    <a:pt x="1696803" y="0"/>
                  </a:lnTo>
                  <a:lnTo>
                    <a:pt x="1696803" y="765832"/>
                  </a:lnTo>
                  <a:lnTo>
                    <a:pt x="0" y="765832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350" y="6350"/>
              <a:ext cx="1696803" cy="765832"/>
            </a:xfrm>
            <a:custGeom>
              <a:avLst/>
              <a:gdLst/>
              <a:ahLst/>
              <a:cxnLst/>
              <a:rect l="l" t="t" r="r" b="b"/>
              <a:pathLst>
                <a:path w="1696803" h="765832">
                  <a:moveTo>
                    <a:pt x="0" y="0"/>
                  </a:moveTo>
                  <a:lnTo>
                    <a:pt x="1696803" y="0"/>
                  </a:lnTo>
                  <a:lnTo>
                    <a:pt x="1696803" y="765832"/>
                  </a:lnTo>
                  <a:lnTo>
                    <a:pt x="0" y="7658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709503" cy="778532"/>
            </a:xfrm>
            <a:custGeom>
              <a:avLst/>
              <a:gdLst/>
              <a:ahLst/>
              <a:cxnLst/>
              <a:rect l="l" t="t" r="r" b="b"/>
              <a:pathLst>
                <a:path w="1709503" h="778532">
                  <a:moveTo>
                    <a:pt x="1709503" y="778532"/>
                  </a:moveTo>
                  <a:lnTo>
                    <a:pt x="0" y="778532"/>
                  </a:lnTo>
                  <a:lnTo>
                    <a:pt x="0" y="0"/>
                  </a:lnTo>
                  <a:lnTo>
                    <a:pt x="1709503" y="0"/>
                  </a:lnTo>
                  <a:lnTo>
                    <a:pt x="1709503" y="778532"/>
                  </a:lnTo>
                  <a:close/>
                  <a:moveTo>
                    <a:pt x="12700" y="765832"/>
                  </a:moveTo>
                  <a:lnTo>
                    <a:pt x="1696803" y="765832"/>
                  </a:lnTo>
                  <a:lnTo>
                    <a:pt x="1696803" y="12700"/>
                  </a:lnTo>
                  <a:lnTo>
                    <a:pt x="12700" y="12700"/>
                  </a:lnTo>
                  <a:lnTo>
                    <a:pt x="12700" y="765832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t="2646" b="2646"/>
          <a:stretch>
            <a:fillRect/>
          </a:stretch>
        </p:blipFill>
        <p:spPr>
          <a:xfrm>
            <a:off x="10296108" y="1542111"/>
            <a:ext cx="6677920" cy="3731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455" y="5005193"/>
            <a:ext cx="822149" cy="8221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87188" y="4862503"/>
            <a:ext cx="822149" cy="822149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71337" y="5827343"/>
            <a:ext cx="8849042" cy="4217018"/>
            <a:chOff x="0" y="0"/>
            <a:chExt cx="1842152" cy="877879"/>
          </a:xfrm>
        </p:grpSpPr>
        <p:sp>
          <p:nvSpPr>
            <p:cNvPr id="18" name="Freeform 18"/>
            <p:cNvSpPr/>
            <p:nvPr/>
          </p:nvSpPr>
          <p:spPr>
            <a:xfrm>
              <a:off x="48260" y="48260"/>
              <a:ext cx="1793892" cy="829619"/>
            </a:xfrm>
            <a:custGeom>
              <a:avLst/>
              <a:gdLst/>
              <a:ahLst/>
              <a:cxnLst/>
              <a:rect l="l" t="t" r="r" b="b"/>
              <a:pathLst>
                <a:path w="1793892" h="829619">
                  <a:moveTo>
                    <a:pt x="0" y="0"/>
                  </a:moveTo>
                  <a:lnTo>
                    <a:pt x="1793892" y="0"/>
                  </a:lnTo>
                  <a:lnTo>
                    <a:pt x="1793892" y="829619"/>
                  </a:lnTo>
                  <a:lnTo>
                    <a:pt x="0" y="829619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6350" y="6350"/>
              <a:ext cx="1793892" cy="829619"/>
            </a:xfrm>
            <a:custGeom>
              <a:avLst/>
              <a:gdLst/>
              <a:ahLst/>
              <a:cxnLst/>
              <a:rect l="l" t="t" r="r" b="b"/>
              <a:pathLst>
                <a:path w="1793892" h="829619">
                  <a:moveTo>
                    <a:pt x="0" y="0"/>
                  </a:moveTo>
                  <a:lnTo>
                    <a:pt x="1793892" y="0"/>
                  </a:lnTo>
                  <a:lnTo>
                    <a:pt x="1793892" y="829619"/>
                  </a:lnTo>
                  <a:lnTo>
                    <a:pt x="0" y="8296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806592" cy="842319"/>
            </a:xfrm>
            <a:custGeom>
              <a:avLst/>
              <a:gdLst/>
              <a:ahLst/>
              <a:cxnLst/>
              <a:rect l="l" t="t" r="r" b="b"/>
              <a:pathLst>
                <a:path w="1806592" h="842319">
                  <a:moveTo>
                    <a:pt x="1806592" y="842319"/>
                  </a:moveTo>
                  <a:lnTo>
                    <a:pt x="0" y="842319"/>
                  </a:lnTo>
                  <a:lnTo>
                    <a:pt x="0" y="0"/>
                  </a:lnTo>
                  <a:lnTo>
                    <a:pt x="1806592" y="0"/>
                  </a:lnTo>
                  <a:lnTo>
                    <a:pt x="1806592" y="842319"/>
                  </a:lnTo>
                  <a:close/>
                  <a:moveTo>
                    <a:pt x="12700" y="829619"/>
                  </a:moveTo>
                  <a:lnTo>
                    <a:pt x="1793892" y="829619"/>
                  </a:lnTo>
                  <a:lnTo>
                    <a:pt x="1793892" y="12700"/>
                  </a:lnTo>
                  <a:lnTo>
                    <a:pt x="12700" y="12700"/>
                  </a:lnTo>
                  <a:lnTo>
                    <a:pt x="12700" y="829619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98263" y="5827343"/>
            <a:ext cx="8827874" cy="4217018"/>
            <a:chOff x="0" y="0"/>
            <a:chExt cx="1837746" cy="877879"/>
          </a:xfrm>
        </p:grpSpPr>
        <p:sp>
          <p:nvSpPr>
            <p:cNvPr id="22" name="Freeform 22"/>
            <p:cNvSpPr/>
            <p:nvPr/>
          </p:nvSpPr>
          <p:spPr>
            <a:xfrm>
              <a:off x="48260" y="48260"/>
              <a:ext cx="1789486" cy="829619"/>
            </a:xfrm>
            <a:custGeom>
              <a:avLst/>
              <a:gdLst/>
              <a:ahLst/>
              <a:cxnLst/>
              <a:rect l="l" t="t" r="r" b="b"/>
              <a:pathLst>
                <a:path w="1789486" h="829619">
                  <a:moveTo>
                    <a:pt x="0" y="0"/>
                  </a:moveTo>
                  <a:lnTo>
                    <a:pt x="1789486" y="0"/>
                  </a:lnTo>
                  <a:lnTo>
                    <a:pt x="1789486" y="829619"/>
                  </a:lnTo>
                  <a:lnTo>
                    <a:pt x="0" y="829619"/>
                  </a:lnTo>
                  <a:close/>
                </a:path>
              </a:pathLst>
            </a:custGeom>
            <a:solidFill>
              <a:srgbClr val="C9E26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50" y="6350"/>
              <a:ext cx="1789486" cy="829619"/>
            </a:xfrm>
            <a:custGeom>
              <a:avLst/>
              <a:gdLst/>
              <a:ahLst/>
              <a:cxnLst/>
              <a:rect l="l" t="t" r="r" b="b"/>
              <a:pathLst>
                <a:path w="1789486" h="829619">
                  <a:moveTo>
                    <a:pt x="0" y="0"/>
                  </a:moveTo>
                  <a:lnTo>
                    <a:pt x="1789486" y="0"/>
                  </a:lnTo>
                  <a:lnTo>
                    <a:pt x="1789486" y="829619"/>
                  </a:lnTo>
                  <a:lnTo>
                    <a:pt x="0" y="8296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802186" cy="842319"/>
            </a:xfrm>
            <a:custGeom>
              <a:avLst/>
              <a:gdLst/>
              <a:ahLst/>
              <a:cxnLst/>
              <a:rect l="l" t="t" r="r" b="b"/>
              <a:pathLst>
                <a:path w="1802186" h="842319">
                  <a:moveTo>
                    <a:pt x="1802186" y="842319"/>
                  </a:moveTo>
                  <a:lnTo>
                    <a:pt x="0" y="842319"/>
                  </a:lnTo>
                  <a:lnTo>
                    <a:pt x="0" y="0"/>
                  </a:lnTo>
                  <a:lnTo>
                    <a:pt x="1802186" y="0"/>
                  </a:lnTo>
                  <a:lnTo>
                    <a:pt x="1802186" y="842319"/>
                  </a:lnTo>
                  <a:close/>
                  <a:moveTo>
                    <a:pt x="12700" y="829619"/>
                  </a:moveTo>
                  <a:lnTo>
                    <a:pt x="1789486" y="829619"/>
                  </a:lnTo>
                  <a:lnTo>
                    <a:pt x="1789486" y="12700"/>
                  </a:lnTo>
                  <a:lnTo>
                    <a:pt x="12700" y="12700"/>
                  </a:lnTo>
                  <a:lnTo>
                    <a:pt x="12700" y="829619"/>
                  </a:lnTo>
                  <a:close/>
                </a:path>
              </a:pathLst>
            </a:custGeom>
            <a:solidFill>
              <a:srgbClr val="616D69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rcRect t="505" b="505"/>
          <a:stretch>
            <a:fillRect/>
          </a:stretch>
        </p:blipFill>
        <p:spPr>
          <a:xfrm>
            <a:off x="405076" y="5872553"/>
            <a:ext cx="8482112" cy="403981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66366" y="5845742"/>
            <a:ext cx="8537055" cy="409258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455" y="9222212"/>
            <a:ext cx="822149" cy="82214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55291" y="9222212"/>
            <a:ext cx="822149" cy="8221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987014" y="375865"/>
            <a:ext cx="2160071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MENU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197671" y="375865"/>
            <a:ext cx="1595197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SEARCH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79275" y="266962"/>
            <a:ext cx="5322649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 Bold"/>
              </a:rPr>
              <a:t>EVIDENCE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281955"/>
          </a:xfrm>
          <a:prstGeom prst="rect">
            <a:avLst/>
          </a:prstGeom>
          <a:solidFill>
            <a:srgbClr val="1D74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101" y="417140"/>
            <a:ext cx="639536" cy="4476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962259" y="3011575"/>
            <a:ext cx="8363482" cy="3795538"/>
            <a:chOff x="0" y="0"/>
            <a:chExt cx="16083452" cy="729903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5938671" cy="7154255"/>
            </a:xfrm>
            <a:custGeom>
              <a:avLst/>
              <a:gdLst/>
              <a:ahLst/>
              <a:cxnLst/>
              <a:rect l="l" t="t" r="r" b="b"/>
              <a:pathLst>
                <a:path w="15938671" h="7154255">
                  <a:moveTo>
                    <a:pt x="0" y="0"/>
                  </a:moveTo>
                  <a:lnTo>
                    <a:pt x="15938671" y="0"/>
                  </a:lnTo>
                  <a:lnTo>
                    <a:pt x="15938671" y="7154255"/>
                  </a:lnTo>
                  <a:lnTo>
                    <a:pt x="0" y="715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5F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083451" cy="7299035"/>
            </a:xfrm>
            <a:custGeom>
              <a:avLst/>
              <a:gdLst/>
              <a:ahLst/>
              <a:cxnLst/>
              <a:rect l="l" t="t" r="r" b="b"/>
              <a:pathLst>
                <a:path w="16083451" h="7299035">
                  <a:moveTo>
                    <a:pt x="15938672" y="7154255"/>
                  </a:moveTo>
                  <a:lnTo>
                    <a:pt x="16083451" y="7154255"/>
                  </a:lnTo>
                  <a:lnTo>
                    <a:pt x="16083451" y="7299035"/>
                  </a:lnTo>
                  <a:lnTo>
                    <a:pt x="15938672" y="7299035"/>
                  </a:lnTo>
                  <a:lnTo>
                    <a:pt x="15938672" y="71542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154255"/>
                  </a:lnTo>
                  <a:lnTo>
                    <a:pt x="0" y="7154255"/>
                  </a:lnTo>
                  <a:lnTo>
                    <a:pt x="0" y="144780"/>
                  </a:lnTo>
                  <a:close/>
                  <a:moveTo>
                    <a:pt x="0" y="7154255"/>
                  </a:moveTo>
                  <a:lnTo>
                    <a:pt x="144780" y="7154255"/>
                  </a:lnTo>
                  <a:lnTo>
                    <a:pt x="144780" y="7299035"/>
                  </a:lnTo>
                  <a:lnTo>
                    <a:pt x="0" y="7299035"/>
                  </a:lnTo>
                  <a:lnTo>
                    <a:pt x="0" y="7154255"/>
                  </a:lnTo>
                  <a:close/>
                  <a:moveTo>
                    <a:pt x="15938672" y="144780"/>
                  </a:moveTo>
                  <a:lnTo>
                    <a:pt x="16083451" y="144780"/>
                  </a:lnTo>
                  <a:lnTo>
                    <a:pt x="16083451" y="7154255"/>
                  </a:lnTo>
                  <a:lnTo>
                    <a:pt x="15938672" y="7154255"/>
                  </a:lnTo>
                  <a:lnTo>
                    <a:pt x="15938672" y="144780"/>
                  </a:lnTo>
                  <a:close/>
                  <a:moveTo>
                    <a:pt x="144780" y="7154255"/>
                  </a:moveTo>
                  <a:lnTo>
                    <a:pt x="15938672" y="7154255"/>
                  </a:lnTo>
                  <a:lnTo>
                    <a:pt x="15938672" y="7299035"/>
                  </a:lnTo>
                  <a:lnTo>
                    <a:pt x="144780" y="7299035"/>
                  </a:lnTo>
                  <a:lnTo>
                    <a:pt x="144780" y="7154255"/>
                  </a:lnTo>
                  <a:close/>
                  <a:moveTo>
                    <a:pt x="15938672" y="0"/>
                  </a:moveTo>
                  <a:lnTo>
                    <a:pt x="16083451" y="0"/>
                  </a:lnTo>
                  <a:lnTo>
                    <a:pt x="16083451" y="144780"/>
                  </a:lnTo>
                  <a:lnTo>
                    <a:pt x="15938672" y="144780"/>
                  </a:lnTo>
                  <a:lnTo>
                    <a:pt x="1593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938672" y="0"/>
                  </a:lnTo>
                  <a:lnTo>
                    <a:pt x="1593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B6E2D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987014" y="375865"/>
            <a:ext cx="2160071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MENU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9275" y="320303"/>
            <a:ext cx="5322649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Mont Bold"/>
              </a:rPr>
              <a:t>END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98414" y="3871119"/>
            <a:ext cx="7291172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  <a:spcBef>
                <a:spcPct val="0"/>
              </a:spcBef>
            </a:pPr>
            <a:r>
              <a:rPr lang="en-US" sz="9000">
                <a:solidFill>
                  <a:srgbClr val="1D7470"/>
                </a:solidFill>
                <a:latin typeface="TAN Jambore"/>
              </a:rPr>
              <a:t>Thank You!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451" b="41971"/>
          <a:stretch>
            <a:fillRect/>
          </a:stretch>
        </p:blipFill>
        <p:spPr>
          <a:xfrm>
            <a:off x="14319665" y="7635021"/>
            <a:ext cx="1566864" cy="9592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1150" y="8768678"/>
            <a:ext cx="959600" cy="202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70688" y="7975830"/>
            <a:ext cx="3099126" cy="30991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28438" y="3546351"/>
            <a:ext cx="959600" cy="2020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2913813" y="8114652"/>
            <a:ext cx="306474" cy="3064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197671" y="375865"/>
            <a:ext cx="1595197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50">
                <a:solidFill>
                  <a:srgbClr val="FFFFFF"/>
                </a:solidFill>
                <a:latin typeface="Mont"/>
              </a:rPr>
              <a:t>SEARCH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34875" y="386882"/>
            <a:ext cx="451654" cy="508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Mont Bold</vt:lpstr>
      <vt:lpstr>Calibri</vt:lpstr>
      <vt:lpstr>TAN Jambore</vt:lpstr>
      <vt:lpstr>Mont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IIDEL COMPETITION</dc:title>
  <dc:creator>Noor Fadzlina Mohd Fadhil</dc:creator>
  <cp:lastModifiedBy>Noor Fadzlina Mohd Fadhil</cp:lastModifiedBy>
  <cp:revision>3</cp:revision>
  <dcterms:created xsi:type="dcterms:W3CDTF">2006-08-16T00:00:00Z</dcterms:created>
  <dcterms:modified xsi:type="dcterms:W3CDTF">2022-07-12T02:53:37Z</dcterms:modified>
  <dc:identifier>DAE4t30TuPQ</dc:identifier>
</cp:coreProperties>
</file>