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/>
          <a:lstStyle>
            <a:lvl1pPr algn="l"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839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709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227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076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6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577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286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798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324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002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2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lIns="109728" tIns="109728" rIns="109728" bIns="91440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600" spc="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ctr">
              <a:defRPr sz="1600" spc="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600" spc="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761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 spc="5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 spc="5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 spc="5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 spc="5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 spc="5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 spc="5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ful liquid art">
            <a:extLst>
              <a:ext uri="{FF2B5EF4-FFF2-40B4-BE49-F238E27FC236}">
                <a16:creationId xmlns:a16="http://schemas.microsoft.com/office/drawing/2014/main" id="{98271A2B-B191-FC97-6D50-B67DA653DE2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0143" r="-1" b="9479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7FBA969-97D7-9AAF-C2ED-1451F4B7E2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69264" y="1257843"/>
            <a:ext cx="8450424" cy="2619213"/>
          </a:xfrm>
        </p:spPr>
        <p:txBody>
          <a:bodyPr>
            <a:normAutofit/>
          </a:bodyPr>
          <a:lstStyle/>
          <a:p>
            <a:pPr algn="ctr"/>
            <a:r>
              <a:rPr lang="en-NZ" sz="6000" dirty="0" err="1"/>
              <a:t>Kepercayaan</a:t>
            </a:r>
            <a:r>
              <a:rPr lang="en-NZ" sz="6000" dirty="0"/>
              <a:t> </a:t>
            </a:r>
            <a:r>
              <a:rPr lang="en-NZ" sz="6000" dirty="0" err="1"/>
              <a:t>mengenai</a:t>
            </a:r>
            <a:r>
              <a:rPr lang="en-NZ" sz="6000" dirty="0"/>
              <a:t> Pendidikan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26F31F-4EE6-3A43-C092-A1C8E228A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3200" dirty="0"/>
              <a:t>I hold deep respect for fundamental beliefs concerning the purpose and value of education. I recognize the significance of cultivating critical thinking skills, fostering a commitment to lifelong learning, and understanding the pivotal role education plays in both personal growth and societal advancement for our students.</a:t>
            </a:r>
            <a:endParaRPr lang="en-NZ" sz="3200" dirty="0"/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5663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SketchyVTI">
  <a:themeElements>
    <a:clrScheme name="AnalogousFromLightSeedLeftStep">
      <a:dk1>
        <a:srgbClr val="000000"/>
      </a:dk1>
      <a:lt1>
        <a:srgbClr val="FFFFFF"/>
      </a:lt1>
      <a:dk2>
        <a:srgbClr val="3C2441"/>
      </a:dk2>
      <a:lt2>
        <a:srgbClr val="E2E5E8"/>
      </a:lt2>
      <a:accent1>
        <a:srgbClr val="C49B6D"/>
      </a:accent1>
      <a:accent2>
        <a:srgbClr val="C67B72"/>
      </a:accent2>
      <a:accent3>
        <a:srgbClr val="D18CA1"/>
      </a:accent3>
      <a:accent4>
        <a:srgbClr val="C672B0"/>
      </a:accent4>
      <a:accent5>
        <a:srgbClr val="C78CD1"/>
      </a:accent5>
      <a:accent6>
        <a:srgbClr val="9772C6"/>
      </a:accent6>
      <a:hlink>
        <a:srgbClr val="6184AA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Modern Love</vt:lpstr>
      <vt:lpstr>The Hand</vt:lpstr>
      <vt:lpstr>SketchyVTI</vt:lpstr>
      <vt:lpstr>Kepercayaan mengenai Pendidikan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Kepercayaan mengenai Pendidikan</dc:title>
  <dc:creator>mohd nasir mat nor</dc:creator>
  <cp:lastModifiedBy>mohd nasir mat nor</cp:lastModifiedBy>
  <cp:revision>1</cp:revision>
  <dcterms:created xsi:type="dcterms:W3CDTF">2024-02-19T22:09:11Z</dcterms:created>
  <dcterms:modified xsi:type="dcterms:W3CDTF">2024-02-19T22:26:33Z</dcterms:modified>
</cp:coreProperties>
</file>