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handoutMasterIdLst>
    <p:handoutMasterId r:id="rId19"/>
  </p:handoutMasterIdLst>
  <p:sldIdLst>
    <p:sldId id="267" r:id="rId2"/>
    <p:sldId id="269" r:id="rId3"/>
    <p:sldId id="270" r:id="rId4"/>
    <p:sldId id="271" r:id="rId5"/>
    <p:sldId id="272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746"/>
    <a:srgbClr val="B3ADA1"/>
    <a:srgbClr val="E94443"/>
    <a:srgbClr val="B2B5BF"/>
    <a:srgbClr val="7E9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" userId="803a2ec6-586d-44f7-a4d7-3e53ce6ec619" providerId="ADAL" clId="{0DF6DA61-002C-4742-98F6-07EA612E6FF2}"/>
    <pc:docChg chg="undo custSel modSld">
      <pc:chgData name="anna" userId="803a2ec6-586d-44f7-a4d7-3e53ce6ec619" providerId="ADAL" clId="{0DF6DA61-002C-4742-98F6-07EA612E6FF2}" dt="2020-10-08T16:03:40.895" v="90" actId="20577"/>
      <pc:docMkLst>
        <pc:docMk/>
      </pc:docMkLst>
      <pc:sldChg chg="modSp mod">
        <pc:chgData name="anna" userId="803a2ec6-586d-44f7-a4d7-3e53ce6ec619" providerId="ADAL" clId="{0DF6DA61-002C-4742-98F6-07EA612E6FF2}" dt="2020-10-08T16:03:40.895" v="90" actId="20577"/>
        <pc:sldMkLst>
          <pc:docMk/>
          <pc:sldMk cId="2928359106" sldId="268"/>
        </pc:sldMkLst>
        <pc:spChg chg="mod">
          <ac:chgData name="anna" userId="803a2ec6-586d-44f7-a4d7-3e53ce6ec619" providerId="ADAL" clId="{0DF6DA61-002C-4742-98F6-07EA612E6FF2}" dt="2020-10-08T16:03:40.895" v="90" actId="20577"/>
          <ac:spMkLst>
            <pc:docMk/>
            <pc:sldMk cId="2928359106" sldId="268"/>
            <ac:spMk id="5" creationId="{AFBADC0B-1307-4ECC-A43B-BA0A7B3215C5}"/>
          </ac:spMkLst>
        </pc:spChg>
      </pc:sldChg>
    </pc:docChg>
  </pc:docChgLst>
  <pc:docChgLst>
    <pc:chgData name="Shirley Bang" userId="aeb17129-3e0e-473b-8e0a-0c8fcef0eb5f" providerId="ADAL" clId="{4D5946E6-E614-46BF-867D-1080212A525C}"/>
    <pc:docChg chg="undo custSel addSld delSld modSld sldOrd addMainMaster modMainMaster">
      <pc:chgData name="Shirley Bang" userId="aeb17129-3e0e-473b-8e0a-0c8fcef0eb5f" providerId="ADAL" clId="{4D5946E6-E614-46BF-867D-1080212A525C}" dt="2020-10-08T05:29:14.203" v="828" actId="20577"/>
      <pc:docMkLst>
        <pc:docMk/>
      </pc:docMkLst>
      <pc:sldChg chg="del">
        <pc:chgData name="Shirley Bang" userId="aeb17129-3e0e-473b-8e0a-0c8fcef0eb5f" providerId="ADAL" clId="{4D5946E6-E614-46BF-867D-1080212A525C}" dt="2020-09-21T07:46:58.813" v="151" actId="47"/>
        <pc:sldMkLst>
          <pc:docMk/>
          <pc:sldMk cId="413073968" sldId="258"/>
        </pc:sldMkLst>
      </pc:sldChg>
      <pc:sldChg chg="addSp modSp del mod">
        <pc:chgData name="Shirley Bang" userId="aeb17129-3e0e-473b-8e0a-0c8fcef0eb5f" providerId="ADAL" clId="{4D5946E6-E614-46BF-867D-1080212A525C}" dt="2020-09-21T07:46:51.414" v="149" actId="47"/>
        <pc:sldMkLst>
          <pc:docMk/>
          <pc:sldMk cId="3435585388" sldId="265"/>
        </pc:sldMkLst>
        <pc:spChg chg="add mod">
          <ac:chgData name="Shirley Bang" userId="aeb17129-3e0e-473b-8e0a-0c8fcef0eb5f" providerId="ADAL" clId="{4D5946E6-E614-46BF-867D-1080212A525C}" dt="2020-09-21T07:37:42.392" v="118"/>
          <ac:spMkLst>
            <pc:docMk/>
            <pc:sldMk cId="3435585388" sldId="265"/>
            <ac:spMk id="4" creationId="{C9F42CFB-1DB7-442B-B705-E1851F8B4BD0}"/>
          </ac:spMkLst>
        </pc:spChg>
        <pc:spChg chg="mod">
          <ac:chgData name="Shirley Bang" userId="aeb17129-3e0e-473b-8e0a-0c8fcef0eb5f" providerId="ADAL" clId="{4D5946E6-E614-46BF-867D-1080212A525C}" dt="2020-09-21T07:35:01.368" v="23" actId="1035"/>
          <ac:spMkLst>
            <pc:docMk/>
            <pc:sldMk cId="3435585388" sldId="265"/>
            <ac:spMk id="5" creationId="{99EED24E-B480-4586-9FA2-3C202344BF23}"/>
          </ac:spMkLst>
        </pc:spChg>
        <pc:spChg chg="mod">
          <ac:chgData name="Shirley Bang" userId="aeb17129-3e0e-473b-8e0a-0c8fcef0eb5f" providerId="ADAL" clId="{4D5946E6-E614-46BF-867D-1080212A525C}" dt="2020-09-21T07:35:16.949" v="28" actId="13926"/>
          <ac:spMkLst>
            <pc:docMk/>
            <pc:sldMk cId="3435585388" sldId="265"/>
            <ac:spMk id="7" creationId="{E3F0E33C-14C0-4703-B704-0E735831D288}"/>
          </ac:spMkLst>
        </pc:spChg>
      </pc:sldChg>
      <pc:sldChg chg="addSp del mod">
        <pc:chgData name="Shirley Bang" userId="aeb17129-3e0e-473b-8e0a-0c8fcef0eb5f" providerId="ADAL" clId="{4D5946E6-E614-46BF-867D-1080212A525C}" dt="2020-09-21T07:46:43.371" v="147" actId="47"/>
        <pc:sldMkLst>
          <pc:docMk/>
          <pc:sldMk cId="2595207498" sldId="266"/>
        </pc:sldMkLst>
        <pc:spChg chg="add">
          <ac:chgData name="Shirley Bang" userId="aeb17129-3e0e-473b-8e0a-0c8fcef0eb5f" providerId="ADAL" clId="{4D5946E6-E614-46BF-867D-1080212A525C}" dt="2020-09-21T07:37:49.182" v="119" actId="22"/>
          <ac:spMkLst>
            <pc:docMk/>
            <pc:sldMk cId="2595207498" sldId="266"/>
            <ac:spMk id="3" creationId="{2E447409-E1BA-4C8B-9782-3D3F8A7A38CD}"/>
          </ac:spMkLst>
        </pc:spChg>
      </pc:sldChg>
      <pc:sldChg chg="addSp modSp new mod">
        <pc:chgData name="Shirley Bang" userId="aeb17129-3e0e-473b-8e0a-0c8fcef0eb5f" providerId="ADAL" clId="{4D5946E6-E614-46BF-867D-1080212A525C}" dt="2020-09-22T02:22:56.621" v="567" actId="164"/>
        <pc:sldMkLst>
          <pc:docMk/>
          <pc:sldMk cId="1593960418" sldId="267"/>
        </pc:sldMkLst>
        <pc:spChg chg="add mod">
          <ac:chgData name="Shirley Bang" userId="aeb17129-3e0e-473b-8e0a-0c8fcef0eb5f" providerId="ADAL" clId="{4D5946E6-E614-46BF-867D-1080212A525C}" dt="2020-09-22T02:22:56.621" v="567" actId="164"/>
          <ac:spMkLst>
            <pc:docMk/>
            <pc:sldMk cId="1593960418" sldId="267"/>
            <ac:spMk id="3" creationId="{DDD4EEA7-BE70-4B82-B797-983E98345D8F}"/>
          </ac:spMkLst>
        </pc:spChg>
        <pc:spChg chg="add mod">
          <ac:chgData name="Shirley Bang" userId="aeb17129-3e0e-473b-8e0a-0c8fcef0eb5f" providerId="ADAL" clId="{4D5946E6-E614-46BF-867D-1080212A525C}" dt="2020-09-22T02:22:56.621" v="567" actId="164"/>
          <ac:spMkLst>
            <pc:docMk/>
            <pc:sldMk cId="1593960418" sldId="267"/>
            <ac:spMk id="5" creationId="{BB5FDA3E-119C-431B-8892-C2AC4CA0C8E3}"/>
          </ac:spMkLst>
        </pc:spChg>
        <pc:spChg chg="add mod">
          <ac:chgData name="Shirley Bang" userId="aeb17129-3e0e-473b-8e0a-0c8fcef0eb5f" providerId="ADAL" clId="{4D5946E6-E614-46BF-867D-1080212A525C}" dt="2020-09-22T02:11:41.658" v="509" actId="1036"/>
          <ac:spMkLst>
            <pc:docMk/>
            <pc:sldMk cId="1593960418" sldId="267"/>
            <ac:spMk id="7" creationId="{01459BA3-A83A-4BA3-996F-FDB621B708DC}"/>
          </ac:spMkLst>
        </pc:spChg>
        <pc:grpChg chg="add mod">
          <ac:chgData name="Shirley Bang" userId="aeb17129-3e0e-473b-8e0a-0c8fcef0eb5f" providerId="ADAL" clId="{4D5946E6-E614-46BF-867D-1080212A525C}" dt="2020-09-22T02:22:56.621" v="567" actId="164"/>
          <ac:grpSpMkLst>
            <pc:docMk/>
            <pc:sldMk cId="1593960418" sldId="267"/>
            <ac:grpSpMk id="2" creationId="{6D3B5B03-9FE4-409C-8D30-D6EBD145B9A8}"/>
          </ac:grpSpMkLst>
        </pc:grpChg>
      </pc:sldChg>
      <pc:sldChg chg="addSp delSp modSp new mod">
        <pc:chgData name="Shirley Bang" userId="aeb17129-3e0e-473b-8e0a-0c8fcef0eb5f" providerId="ADAL" clId="{4D5946E6-E614-46BF-867D-1080212A525C}" dt="2020-10-08T05:29:14.203" v="828" actId="20577"/>
        <pc:sldMkLst>
          <pc:docMk/>
          <pc:sldMk cId="2928359106" sldId="268"/>
        </pc:sldMkLst>
        <pc:spChg chg="add del mod">
          <ac:chgData name="Shirley Bang" userId="aeb17129-3e0e-473b-8e0a-0c8fcef0eb5f" providerId="ADAL" clId="{4D5946E6-E614-46BF-867D-1080212A525C}" dt="2020-09-22T02:28:34.560" v="570" actId="478"/>
          <ac:spMkLst>
            <pc:docMk/>
            <pc:sldMk cId="2928359106" sldId="268"/>
            <ac:spMk id="2" creationId="{B6A9B3CC-22A9-4704-B92B-ABC266CE6AA2}"/>
          </ac:spMkLst>
        </pc:spChg>
        <pc:spChg chg="add mod">
          <ac:chgData name="Shirley Bang" userId="aeb17129-3e0e-473b-8e0a-0c8fcef0eb5f" providerId="ADAL" clId="{4D5946E6-E614-46BF-867D-1080212A525C}" dt="2020-10-06T05:53:55.778" v="768" actId="1037"/>
          <ac:spMkLst>
            <pc:docMk/>
            <pc:sldMk cId="2928359106" sldId="268"/>
            <ac:spMk id="3" creationId="{8BDB9A4D-8769-4F3A-AEAB-266A14C63D77}"/>
          </ac:spMkLst>
        </pc:spChg>
        <pc:spChg chg="add">
          <ac:chgData name="Shirley Bang" userId="aeb17129-3e0e-473b-8e0a-0c8fcef0eb5f" providerId="ADAL" clId="{4D5946E6-E614-46BF-867D-1080212A525C}" dt="2020-09-22T02:28:42.166" v="571" actId="22"/>
          <ac:spMkLst>
            <pc:docMk/>
            <pc:sldMk cId="2928359106" sldId="268"/>
            <ac:spMk id="4" creationId="{542F77AF-A55B-44FE-8BD5-04A2003FAB39}"/>
          </ac:spMkLst>
        </pc:spChg>
        <pc:spChg chg="add mod">
          <ac:chgData name="Shirley Bang" userId="aeb17129-3e0e-473b-8e0a-0c8fcef0eb5f" providerId="ADAL" clId="{4D5946E6-E614-46BF-867D-1080212A525C}" dt="2020-10-08T05:29:14.203" v="828" actId="20577"/>
          <ac:spMkLst>
            <pc:docMk/>
            <pc:sldMk cId="2928359106" sldId="268"/>
            <ac:spMk id="5" creationId="{AFBADC0B-1307-4ECC-A43B-BA0A7B3215C5}"/>
          </ac:spMkLst>
        </pc:spChg>
        <pc:spChg chg="add mod">
          <ac:chgData name="Shirley Bang" userId="aeb17129-3e0e-473b-8e0a-0c8fcef0eb5f" providerId="ADAL" clId="{4D5946E6-E614-46BF-867D-1080212A525C}" dt="2020-10-06T05:55:12.616" v="824" actId="20577"/>
          <ac:spMkLst>
            <pc:docMk/>
            <pc:sldMk cId="2928359106" sldId="268"/>
            <ac:spMk id="7" creationId="{982B4CB2-514E-440C-B800-43809D66F5F4}"/>
          </ac:spMkLst>
        </pc:spChg>
        <pc:spChg chg="add del mod">
          <ac:chgData name="Shirley Bang" userId="aeb17129-3e0e-473b-8e0a-0c8fcef0eb5f" providerId="ADAL" clId="{4D5946E6-E614-46BF-867D-1080212A525C}" dt="2020-09-22T02:13:09.417" v="547" actId="478"/>
          <ac:spMkLst>
            <pc:docMk/>
            <pc:sldMk cId="2928359106" sldId="268"/>
            <ac:spMk id="7" creationId="{C2BEF18E-C0C7-4615-93A1-D1A9D38C9135}"/>
          </ac:spMkLst>
        </pc:spChg>
        <pc:grpChg chg="add mod">
          <ac:chgData name="Shirley Bang" userId="aeb17129-3e0e-473b-8e0a-0c8fcef0eb5f" providerId="ADAL" clId="{4D5946E6-E614-46BF-867D-1080212A525C}" dt="2020-10-06T05:53:55.778" v="768" actId="1037"/>
          <ac:grpSpMkLst>
            <pc:docMk/>
            <pc:sldMk cId="2928359106" sldId="268"/>
            <ac:grpSpMk id="8" creationId="{B4A1B220-95B1-47AD-9FBA-82713B81172A}"/>
          </ac:grpSpMkLst>
        </pc:grpChg>
      </pc:sldChg>
      <pc:sldChg chg="delSp modSp add mod ord">
        <pc:chgData name="Shirley Bang" userId="aeb17129-3e0e-473b-8e0a-0c8fcef0eb5f" providerId="ADAL" clId="{4D5946E6-E614-46BF-867D-1080212A525C}" dt="2020-09-22T02:24:59.832" v="568" actId="1036"/>
        <pc:sldMkLst>
          <pc:docMk/>
          <pc:sldMk cId="2826071855" sldId="269"/>
        </pc:sldMkLst>
        <pc:spChg chg="del">
          <ac:chgData name="Shirley Bang" userId="aeb17129-3e0e-473b-8e0a-0c8fcef0eb5f" providerId="ADAL" clId="{4D5946E6-E614-46BF-867D-1080212A525C}" dt="2020-09-21T08:01:47.514" v="174" actId="478"/>
          <ac:spMkLst>
            <pc:docMk/>
            <pc:sldMk cId="2826071855" sldId="269"/>
            <ac:spMk id="3" creationId="{8BDB9A4D-8769-4F3A-AEAB-266A14C63D77}"/>
          </ac:spMkLst>
        </pc:spChg>
        <pc:spChg chg="del">
          <ac:chgData name="Shirley Bang" userId="aeb17129-3e0e-473b-8e0a-0c8fcef0eb5f" providerId="ADAL" clId="{4D5946E6-E614-46BF-867D-1080212A525C}" dt="2020-09-21T08:01:46.879" v="173" actId="478"/>
          <ac:spMkLst>
            <pc:docMk/>
            <pc:sldMk cId="2826071855" sldId="269"/>
            <ac:spMk id="5" creationId="{AFBADC0B-1307-4ECC-A43B-BA0A7B3215C5}"/>
          </ac:spMkLst>
        </pc:spChg>
        <pc:spChg chg="mod">
          <ac:chgData name="Shirley Bang" userId="aeb17129-3e0e-473b-8e0a-0c8fcef0eb5f" providerId="ADAL" clId="{4D5946E6-E614-46BF-867D-1080212A525C}" dt="2020-09-22T02:24:59.832" v="568" actId="1036"/>
          <ac:spMkLst>
            <pc:docMk/>
            <pc:sldMk cId="2826071855" sldId="269"/>
            <ac:spMk id="7" creationId="{C2BEF18E-C0C7-4615-93A1-D1A9D38C9135}"/>
          </ac:spMkLst>
        </pc:spChg>
      </pc:sldChg>
      <pc:sldChg chg="new del">
        <pc:chgData name="Shirley Bang" userId="aeb17129-3e0e-473b-8e0a-0c8fcef0eb5f" providerId="ADAL" clId="{4D5946E6-E614-46BF-867D-1080212A525C}" dt="2020-09-22T02:20:44.532" v="566" actId="47"/>
        <pc:sldMkLst>
          <pc:docMk/>
          <pc:sldMk cId="2115673054" sldId="270"/>
        </pc:sldMkLst>
      </pc:sldChg>
      <pc:sldMasterChg chg="modSp mod">
        <pc:chgData name="Shirley Bang" userId="aeb17129-3e0e-473b-8e0a-0c8fcef0eb5f" providerId="ADAL" clId="{4D5946E6-E614-46BF-867D-1080212A525C}" dt="2020-09-21T07:10:35.609" v="1" actId="1076"/>
        <pc:sldMasterMkLst>
          <pc:docMk/>
          <pc:sldMasterMk cId="1801663300" sldId="2147483660"/>
        </pc:sldMasterMkLst>
        <pc:picChg chg="mod">
          <ac:chgData name="Shirley Bang" userId="aeb17129-3e0e-473b-8e0a-0c8fcef0eb5f" providerId="ADAL" clId="{4D5946E6-E614-46BF-867D-1080212A525C}" dt="2020-09-21T07:10:35.609" v="1" actId="1076"/>
          <ac:picMkLst>
            <pc:docMk/>
            <pc:sldMasterMk cId="1801663300" sldId="2147483660"/>
            <ac:picMk id="10" creationId="{B500F98F-3F89-496F-8912-48CE5C584AF0}"/>
          </ac:picMkLst>
        </pc:picChg>
      </pc:sldMasterChg>
      <pc:sldMasterChg chg="addSp modSp mod">
        <pc:chgData name="Shirley Bang" userId="aeb17129-3e0e-473b-8e0a-0c8fcef0eb5f" providerId="ADAL" clId="{4D5946E6-E614-46BF-867D-1080212A525C}" dt="2020-09-21T07:35:55.152" v="40" actId="20577"/>
        <pc:sldMasterMkLst>
          <pc:docMk/>
          <pc:sldMasterMk cId="4237004465" sldId="2147483668"/>
        </pc:sldMasterMkLst>
        <pc:spChg chg="add mod">
          <ac:chgData name="Shirley Bang" userId="aeb17129-3e0e-473b-8e0a-0c8fcef0eb5f" providerId="ADAL" clId="{4D5946E6-E614-46BF-867D-1080212A525C}" dt="2020-09-21T07:35:55.152" v="40" actId="20577"/>
          <ac:spMkLst>
            <pc:docMk/>
            <pc:sldMasterMk cId="4237004465" sldId="2147483668"/>
            <ac:spMk id="7" creationId="{B09BAC2A-4C4A-417A-8435-12F4029745E8}"/>
          </ac:spMkLst>
        </pc:spChg>
      </pc:sldMasterChg>
      <pc:sldMasterChg chg="delSp new mod addSldLayout delSldLayout modSldLayout">
        <pc:chgData name="Shirley Bang" userId="aeb17129-3e0e-473b-8e0a-0c8fcef0eb5f" providerId="ADAL" clId="{4D5946E6-E614-46BF-867D-1080212A525C}" dt="2020-09-22T02:14:55.448" v="564" actId="29295"/>
        <pc:sldMasterMkLst>
          <pc:docMk/>
          <pc:sldMasterMk cId="748790670" sldId="2147483669"/>
        </pc:sldMasterMkLst>
        <pc:spChg chg="del">
          <ac:chgData name="Shirley Bang" userId="aeb17129-3e0e-473b-8e0a-0c8fcef0eb5f" providerId="ADAL" clId="{4D5946E6-E614-46BF-867D-1080212A525C}" dt="2020-09-21T07:45:36.454" v="121" actId="478"/>
          <ac:spMkLst>
            <pc:docMk/>
            <pc:sldMasterMk cId="748790670" sldId="2147483669"/>
            <ac:spMk id="2" creationId="{EAA5E7DF-6081-4EBE-A94B-9B28BE319817}"/>
          </ac:spMkLst>
        </pc:spChg>
        <pc:spChg chg="del">
          <ac:chgData name="Shirley Bang" userId="aeb17129-3e0e-473b-8e0a-0c8fcef0eb5f" providerId="ADAL" clId="{4D5946E6-E614-46BF-867D-1080212A525C}" dt="2020-09-21T07:45:36.454" v="121" actId="478"/>
          <ac:spMkLst>
            <pc:docMk/>
            <pc:sldMasterMk cId="748790670" sldId="2147483669"/>
            <ac:spMk id="3" creationId="{C4072CDB-86F3-417C-B820-4AF8C0DF6C91}"/>
          </ac:spMkLst>
        </pc:spChg>
        <pc:spChg chg="del">
          <ac:chgData name="Shirley Bang" userId="aeb17129-3e0e-473b-8e0a-0c8fcef0eb5f" providerId="ADAL" clId="{4D5946E6-E614-46BF-867D-1080212A525C}" dt="2020-09-21T07:45:36.454" v="121" actId="478"/>
          <ac:spMkLst>
            <pc:docMk/>
            <pc:sldMasterMk cId="748790670" sldId="2147483669"/>
            <ac:spMk id="4" creationId="{351CB9F6-EE89-4232-95AC-CA4E16A94E71}"/>
          </ac:spMkLst>
        </pc:spChg>
        <pc:spChg chg="del">
          <ac:chgData name="Shirley Bang" userId="aeb17129-3e0e-473b-8e0a-0c8fcef0eb5f" providerId="ADAL" clId="{4D5946E6-E614-46BF-867D-1080212A525C}" dt="2020-09-21T07:45:36.454" v="121" actId="478"/>
          <ac:spMkLst>
            <pc:docMk/>
            <pc:sldMasterMk cId="748790670" sldId="2147483669"/>
            <ac:spMk id="5" creationId="{F6E522D6-8B75-42A2-B79E-156EEBF42CD1}"/>
          </ac:spMkLst>
        </pc:spChg>
        <pc:spChg chg="del">
          <ac:chgData name="Shirley Bang" userId="aeb17129-3e0e-473b-8e0a-0c8fcef0eb5f" providerId="ADAL" clId="{4D5946E6-E614-46BF-867D-1080212A525C}" dt="2020-09-21T07:45:36.454" v="121" actId="478"/>
          <ac:spMkLst>
            <pc:docMk/>
            <pc:sldMasterMk cId="748790670" sldId="2147483669"/>
            <ac:spMk id="6" creationId="{C10ACA56-31B2-474B-8CC2-8834C52B25F8}"/>
          </ac:spMkLst>
        </pc:spChg>
        <pc:sldLayoutChg chg="addSp delSp modSp new del mod replId">
          <pc:chgData name="Shirley Bang" userId="aeb17129-3e0e-473b-8e0a-0c8fcef0eb5f" providerId="ADAL" clId="{4D5946E6-E614-46BF-867D-1080212A525C}" dt="2020-09-21T07:46:32.981" v="144" actId="2696"/>
          <pc:sldLayoutMkLst>
            <pc:docMk/>
            <pc:sldMasterMk cId="748790670" sldId="2147483669"/>
            <pc:sldLayoutMk cId="998799701" sldId="2147483670"/>
          </pc:sldLayoutMkLst>
          <pc:spChg chg="del">
            <ac:chgData name="Shirley Bang" userId="aeb17129-3e0e-473b-8e0a-0c8fcef0eb5f" providerId="ADAL" clId="{4D5946E6-E614-46BF-867D-1080212A525C}" dt="2020-09-21T07:45:44.719" v="134" actId="478"/>
            <ac:spMkLst>
              <pc:docMk/>
              <pc:sldMasterMk cId="748790670" sldId="2147483669"/>
              <pc:sldLayoutMk cId="998799701" sldId="2147483670"/>
              <ac:spMk id="2" creationId="{54358AF7-07FB-4EE0-922B-0476DEE4D815}"/>
            </ac:spMkLst>
          </pc:spChg>
          <pc:spChg chg="add mod">
            <ac:chgData name="Shirley Bang" userId="aeb17129-3e0e-473b-8e0a-0c8fcef0eb5f" providerId="ADAL" clId="{4D5946E6-E614-46BF-867D-1080212A525C}" dt="2020-09-21T07:45:54.338" v="135"/>
            <ac:spMkLst>
              <pc:docMk/>
              <pc:sldMasterMk cId="748790670" sldId="2147483669"/>
              <pc:sldLayoutMk cId="998799701" sldId="2147483670"/>
              <ac:spMk id="6" creationId="{9147AC01-1408-4FD6-98ED-C084BD3F9DA3}"/>
            </ac:spMkLst>
          </pc:spChg>
          <pc:spChg chg="add mod">
            <ac:chgData name="Shirley Bang" userId="aeb17129-3e0e-473b-8e0a-0c8fcef0eb5f" providerId="ADAL" clId="{4D5946E6-E614-46BF-867D-1080212A525C}" dt="2020-09-21T07:45:54.338" v="135"/>
            <ac:spMkLst>
              <pc:docMk/>
              <pc:sldMasterMk cId="748790670" sldId="2147483669"/>
              <pc:sldLayoutMk cId="998799701" sldId="2147483670"/>
              <ac:spMk id="7" creationId="{F2C0B8D9-8E94-4B3D-B09F-2C803B4B5A4C}"/>
            </ac:spMkLst>
          </pc:spChg>
          <pc:spChg chg="add mod">
            <ac:chgData name="Shirley Bang" userId="aeb17129-3e0e-473b-8e0a-0c8fcef0eb5f" providerId="ADAL" clId="{4D5946E6-E614-46BF-867D-1080212A525C}" dt="2020-09-21T07:45:54.338" v="135"/>
            <ac:spMkLst>
              <pc:docMk/>
              <pc:sldMasterMk cId="748790670" sldId="2147483669"/>
              <pc:sldLayoutMk cId="998799701" sldId="2147483670"/>
              <ac:spMk id="8" creationId="{80F807AE-5655-4835-AC9B-5857ED6E0E74}"/>
            </ac:spMkLst>
          </pc:spChg>
          <pc:spChg chg="add">
            <ac:chgData name="Shirley Bang" userId="aeb17129-3e0e-473b-8e0a-0c8fcef0eb5f" providerId="ADAL" clId="{4D5946E6-E614-46BF-867D-1080212A525C}" dt="2020-09-21T07:45:58.037" v="136" actId="22"/>
            <ac:spMkLst>
              <pc:docMk/>
              <pc:sldMasterMk cId="748790670" sldId="2147483669"/>
              <pc:sldLayoutMk cId="998799701" sldId="2147483670"/>
              <ac:spMk id="12" creationId="{83FD9B4F-AB56-4BE4-BC7F-4AE189EFA2FC}"/>
            </ac:spMkLst>
          </pc:spChg>
          <pc:picChg chg="add mod">
            <ac:chgData name="Shirley Bang" userId="aeb17129-3e0e-473b-8e0a-0c8fcef0eb5f" providerId="ADAL" clId="{4D5946E6-E614-46BF-867D-1080212A525C}" dt="2020-09-21T07:45:54.338" v="135"/>
            <ac:picMkLst>
              <pc:docMk/>
              <pc:sldMasterMk cId="748790670" sldId="2147483669"/>
              <pc:sldLayoutMk cId="998799701" sldId="2147483670"/>
              <ac:picMk id="3" creationId="{E2C7EFBA-4783-4CD5-985C-8487EEB4E89E}"/>
            </ac:picMkLst>
          </pc:picChg>
          <pc:picChg chg="add mod">
            <ac:chgData name="Shirley Bang" userId="aeb17129-3e0e-473b-8e0a-0c8fcef0eb5f" providerId="ADAL" clId="{4D5946E6-E614-46BF-867D-1080212A525C}" dt="2020-09-21T07:45:54.338" v="135"/>
            <ac:picMkLst>
              <pc:docMk/>
              <pc:sldMasterMk cId="748790670" sldId="2147483669"/>
              <pc:sldLayoutMk cId="998799701" sldId="2147483670"/>
              <ac:picMk id="4" creationId="{36B44F67-6082-4C63-9AEB-0C78A8EC184E}"/>
            </ac:picMkLst>
          </pc:picChg>
          <pc:picChg chg="add mod">
            <ac:chgData name="Shirley Bang" userId="aeb17129-3e0e-473b-8e0a-0c8fcef0eb5f" providerId="ADAL" clId="{4D5946E6-E614-46BF-867D-1080212A525C}" dt="2020-09-21T07:45:54.338" v="135"/>
            <ac:picMkLst>
              <pc:docMk/>
              <pc:sldMasterMk cId="748790670" sldId="2147483669"/>
              <pc:sldLayoutMk cId="998799701" sldId="2147483670"/>
              <ac:picMk id="5" creationId="{938A5C0B-0569-4D1A-AB92-EC90B4129186}"/>
            </ac:picMkLst>
          </pc:picChg>
          <pc:picChg chg="add mod">
            <ac:chgData name="Shirley Bang" userId="aeb17129-3e0e-473b-8e0a-0c8fcef0eb5f" providerId="ADAL" clId="{4D5946E6-E614-46BF-867D-1080212A525C}" dt="2020-09-21T07:45:54.338" v="135"/>
            <ac:picMkLst>
              <pc:docMk/>
              <pc:sldMasterMk cId="748790670" sldId="2147483669"/>
              <pc:sldLayoutMk cId="998799701" sldId="2147483670"/>
              <ac:picMk id="9" creationId="{B04A7F50-8898-428A-9F26-95D741011D6F}"/>
            </ac:picMkLst>
          </pc:picChg>
          <pc:picChg chg="add mod">
            <ac:chgData name="Shirley Bang" userId="aeb17129-3e0e-473b-8e0a-0c8fcef0eb5f" providerId="ADAL" clId="{4D5946E6-E614-46BF-867D-1080212A525C}" dt="2020-09-21T07:45:54.338" v="135"/>
            <ac:picMkLst>
              <pc:docMk/>
              <pc:sldMasterMk cId="748790670" sldId="2147483669"/>
              <pc:sldLayoutMk cId="998799701" sldId="2147483670"/>
              <ac:picMk id="10" creationId="{E0500642-6457-4DAF-A1FE-B497D8169F5A}"/>
            </ac:picMkLst>
          </pc:picChg>
        </pc:sldLayoutChg>
        <pc:sldLayoutChg chg="new del replId">
          <pc:chgData name="Shirley Bang" userId="aeb17129-3e0e-473b-8e0a-0c8fcef0eb5f" providerId="ADAL" clId="{4D5946E6-E614-46BF-867D-1080212A525C}" dt="2020-09-21T07:45:37.587" v="122" actId="2696"/>
          <pc:sldLayoutMkLst>
            <pc:docMk/>
            <pc:sldMasterMk cId="748790670" sldId="2147483669"/>
            <pc:sldLayoutMk cId="1075686449" sldId="2147483670"/>
          </pc:sldLayoutMkLst>
        </pc:sldLayoutChg>
        <pc:sldLayoutChg chg="addSp delSp new del mod">
          <pc:chgData name="Shirley Bang" userId="aeb17129-3e0e-473b-8e0a-0c8fcef0eb5f" providerId="ADAL" clId="{4D5946E6-E614-46BF-867D-1080212A525C}" dt="2020-09-21T07:46:32.308" v="143" actId="2696"/>
          <pc:sldLayoutMkLst>
            <pc:docMk/>
            <pc:sldMasterMk cId="748790670" sldId="2147483669"/>
            <pc:sldLayoutMk cId="3063573932" sldId="2147483671"/>
          </pc:sldLayoutMkLst>
          <pc:spChg chg="del">
            <ac:chgData name="Shirley Bang" userId="aeb17129-3e0e-473b-8e0a-0c8fcef0eb5f" providerId="ADAL" clId="{4D5946E6-E614-46BF-867D-1080212A525C}" dt="2020-09-21T07:46:03.201" v="138" actId="478"/>
            <ac:spMkLst>
              <pc:docMk/>
              <pc:sldMasterMk cId="748790670" sldId="2147483669"/>
              <pc:sldLayoutMk cId="3063573932" sldId="2147483671"/>
              <ac:spMk id="2" creationId="{65BCED48-89FC-41EA-948C-8D45CE311B5E}"/>
            </ac:spMkLst>
          </pc:spChg>
          <pc:spChg chg="add">
            <ac:chgData name="Shirley Bang" userId="aeb17129-3e0e-473b-8e0a-0c8fcef0eb5f" providerId="ADAL" clId="{4D5946E6-E614-46BF-867D-1080212A525C}" dt="2020-09-21T07:46:07.858" v="139" actId="22"/>
            <ac:spMkLst>
              <pc:docMk/>
              <pc:sldMasterMk cId="748790670" sldId="2147483669"/>
              <pc:sldLayoutMk cId="3063573932" sldId="2147483671"/>
              <ac:spMk id="8" creationId="{809C3357-DDA3-4960-93E2-86D33A57D959}"/>
            </ac:spMkLst>
          </pc:spChg>
          <pc:spChg chg="add">
            <ac:chgData name="Shirley Bang" userId="aeb17129-3e0e-473b-8e0a-0c8fcef0eb5f" providerId="ADAL" clId="{4D5946E6-E614-46BF-867D-1080212A525C}" dt="2020-09-21T07:46:07.858" v="139" actId="22"/>
            <ac:spMkLst>
              <pc:docMk/>
              <pc:sldMasterMk cId="748790670" sldId="2147483669"/>
              <pc:sldLayoutMk cId="3063573932" sldId="2147483671"/>
              <ac:spMk id="12" creationId="{1E8F5CA0-55B4-4BF4-9B62-8697E5D5CFDA}"/>
            </ac:spMkLst>
          </pc:spChg>
          <pc:picChg chg="add">
            <ac:chgData name="Shirley Bang" userId="aeb17129-3e0e-473b-8e0a-0c8fcef0eb5f" providerId="ADAL" clId="{4D5946E6-E614-46BF-867D-1080212A525C}" dt="2020-09-21T07:46:07.858" v="139" actId="22"/>
            <ac:picMkLst>
              <pc:docMk/>
              <pc:sldMasterMk cId="748790670" sldId="2147483669"/>
              <pc:sldLayoutMk cId="3063573932" sldId="2147483671"/>
              <ac:picMk id="4" creationId="{465EC3BC-2D1F-4E6D-87BE-50B301805943}"/>
            </ac:picMkLst>
          </pc:picChg>
          <pc:picChg chg="add">
            <ac:chgData name="Shirley Bang" userId="aeb17129-3e0e-473b-8e0a-0c8fcef0eb5f" providerId="ADAL" clId="{4D5946E6-E614-46BF-867D-1080212A525C}" dt="2020-09-21T07:46:07.858" v="139" actId="22"/>
            <ac:picMkLst>
              <pc:docMk/>
              <pc:sldMasterMk cId="748790670" sldId="2147483669"/>
              <pc:sldLayoutMk cId="3063573932" sldId="2147483671"/>
              <ac:picMk id="6" creationId="{77B6346C-A00B-4257-9297-34E8F887EDBD}"/>
            </ac:picMkLst>
          </pc:picChg>
          <pc:picChg chg="add">
            <ac:chgData name="Shirley Bang" userId="aeb17129-3e0e-473b-8e0a-0c8fcef0eb5f" providerId="ADAL" clId="{4D5946E6-E614-46BF-867D-1080212A525C}" dt="2020-09-21T07:46:07.858" v="139" actId="22"/>
            <ac:picMkLst>
              <pc:docMk/>
              <pc:sldMasterMk cId="748790670" sldId="2147483669"/>
              <pc:sldLayoutMk cId="3063573932" sldId="2147483671"/>
              <ac:picMk id="10" creationId="{9A1794F5-981B-49F2-8153-968EDBF91000}"/>
            </ac:picMkLst>
          </pc:picChg>
        </pc:sldLayoutChg>
        <pc:sldLayoutChg chg="new del replId">
          <pc:chgData name="Shirley Bang" userId="aeb17129-3e0e-473b-8e0a-0c8fcef0eb5f" providerId="ADAL" clId="{4D5946E6-E614-46BF-867D-1080212A525C}" dt="2020-09-21T07:45:37.723" v="123" actId="2696"/>
          <pc:sldLayoutMkLst>
            <pc:docMk/>
            <pc:sldMasterMk cId="748790670" sldId="2147483669"/>
            <pc:sldLayoutMk cId="3424974023" sldId="2147483671"/>
          </pc:sldLayoutMkLst>
        </pc:sldLayoutChg>
        <pc:sldLayoutChg chg="new del replId">
          <pc:chgData name="Shirley Bang" userId="aeb17129-3e0e-473b-8e0a-0c8fcef0eb5f" providerId="ADAL" clId="{4D5946E6-E614-46BF-867D-1080212A525C}" dt="2020-09-21T07:45:37.952" v="124" actId="2696"/>
          <pc:sldLayoutMkLst>
            <pc:docMk/>
            <pc:sldMasterMk cId="748790670" sldId="2147483669"/>
            <pc:sldLayoutMk cId="2477761153" sldId="2147483672"/>
          </pc:sldLayoutMkLst>
        </pc:sldLayoutChg>
        <pc:sldLayoutChg chg="addSp delSp modSp mod">
          <pc:chgData name="Shirley Bang" userId="aeb17129-3e0e-473b-8e0a-0c8fcef0eb5f" providerId="ADAL" clId="{4D5946E6-E614-46BF-867D-1080212A525C}" dt="2020-09-22T02:14:55.448" v="564" actId="29295"/>
          <pc:sldLayoutMkLst>
            <pc:docMk/>
            <pc:sldMasterMk cId="748790670" sldId="2147483669"/>
            <pc:sldLayoutMk cId="3449001631" sldId="2147483673"/>
          </pc:sldLayoutMkLst>
          <pc:spChg chg="add del mod">
            <ac:chgData name="Shirley Bang" userId="aeb17129-3e0e-473b-8e0a-0c8fcef0eb5f" providerId="ADAL" clId="{4D5946E6-E614-46BF-867D-1080212A525C}" dt="2020-09-22T02:07:46.778" v="449" actId="478"/>
            <ac:spMkLst>
              <pc:docMk/>
              <pc:sldMasterMk cId="748790670" sldId="2147483669"/>
              <pc:sldLayoutMk cId="3449001631" sldId="2147483673"/>
              <ac:spMk id="6" creationId="{186C3D5A-A0BA-4033-9203-C20BFF87ED31}"/>
            </ac:spMkLst>
          </pc:spChg>
          <pc:spChg chg="add del mod">
            <ac:chgData name="Shirley Bang" userId="aeb17129-3e0e-473b-8e0a-0c8fcef0eb5f" providerId="ADAL" clId="{4D5946E6-E614-46BF-867D-1080212A525C}" dt="2020-09-22T02:07:46.778" v="449" actId="478"/>
            <ac:spMkLst>
              <pc:docMk/>
              <pc:sldMasterMk cId="748790670" sldId="2147483669"/>
              <pc:sldLayoutMk cId="3449001631" sldId="2147483673"/>
              <ac:spMk id="7" creationId="{4A69F34A-A4AC-42B2-AE8F-392FFE22142B}"/>
            </ac:spMkLst>
          </pc:spChg>
          <pc:spChg chg="add del mod">
            <ac:chgData name="Shirley Bang" userId="aeb17129-3e0e-473b-8e0a-0c8fcef0eb5f" providerId="ADAL" clId="{4D5946E6-E614-46BF-867D-1080212A525C}" dt="2020-09-22T02:07:46.778" v="449" actId="478"/>
            <ac:spMkLst>
              <pc:docMk/>
              <pc:sldMasterMk cId="748790670" sldId="2147483669"/>
              <pc:sldLayoutMk cId="3449001631" sldId="2147483673"/>
              <ac:spMk id="8" creationId="{869BFF6E-E745-474B-9718-33E0A6F6BFBB}"/>
            </ac:spMkLst>
          </pc:spChg>
          <pc:spChg chg="add mod">
            <ac:chgData name="Shirley Bang" userId="aeb17129-3e0e-473b-8e0a-0c8fcef0eb5f" providerId="ADAL" clId="{4D5946E6-E614-46BF-867D-1080212A525C}" dt="2020-09-22T02:12:07.330" v="512" actId="14100"/>
            <ac:spMkLst>
              <pc:docMk/>
              <pc:sldMasterMk cId="748790670" sldId="2147483669"/>
              <pc:sldLayoutMk cId="3449001631" sldId="2147483673"/>
              <ac:spMk id="11" creationId="{3BFDD239-5D4D-4455-8874-5A9C4CA66FFB}"/>
            </ac:spMkLst>
          </pc:spChg>
          <pc:spChg chg="del">
            <ac:chgData name="Shirley Bang" userId="aeb17129-3e0e-473b-8e0a-0c8fcef0eb5f" providerId="ADAL" clId="{4D5946E6-E614-46BF-867D-1080212A525C}" dt="2020-09-21T07:46:25.559" v="140" actId="478"/>
            <ac:spMkLst>
              <pc:docMk/>
              <pc:sldMasterMk cId="748790670" sldId="2147483669"/>
              <pc:sldLayoutMk cId="3449001631" sldId="2147483673"/>
              <ac:spMk id="42" creationId="{86D2C427-9C94-48B3-86C2-1FF4F7F013CF}"/>
            </ac:spMkLst>
          </pc:spChg>
          <pc:grpChg chg="add del mod">
            <ac:chgData name="Shirley Bang" userId="aeb17129-3e0e-473b-8e0a-0c8fcef0eb5f" providerId="ADAL" clId="{4D5946E6-E614-46BF-867D-1080212A525C}" dt="2020-09-22T02:08:45.426" v="453" actId="165"/>
            <ac:grpSpMkLst>
              <pc:docMk/>
              <pc:sldMasterMk cId="748790670" sldId="2147483669"/>
              <pc:sldLayoutMk cId="3449001631" sldId="2147483673"/>
              <ac:grpSpMk id="13" creationId="{0CFAFB6A-4A7C-47F2-A7F2-E2D0B9BCC30D}"/>
            </ac:grpSpMkLst>
          </pc:grpChg>
          <pc:grpChg chg="add del mod">
            <ac:chgData name="Shirley Bang" userId="aeb17129-3e0e-473b-8e0a-0c8fcef0eb5f" providerId="ADAL" clId="{4D5946E6-E614-46BF-867D-1080212A525C}" dt="2020-09-22T02:08:42.627" v="452" actId="165"/>
            <ac:grpSpMkLst>
              <pc:docMk/>
              <pc:sldMasterMk cId="748790670" sldId="2147483669"/>
              <pc:sldLayoutMk cId="3449001631" sldId="2147483673"/>
              <ac:grpSpMk id="16" creationId="{0F09583D-88EE-4597-AD34-AA687AC5393E}"/>
            </ac:grpSpMkLst>
          </pc:grpChg>
          <pc:grpChg chg="del mod topLvl">
            <ac:chgData name="Shirley Bang" userId="aeb17129-3e0e-473b-8e0a-0c8fcef0eb5f" providerId="ADAL" clId="{4D5946E6-E614-46BF-867D-1080212A525C}" dt="2020-09-22T02:08:54.581" v="456" actId="165"/>
            <ac:grpSpMkLst>
              <pc:docMk/>
              <pc:sldMasterMk cId="748790670" sldId="2147483669"/>
              <pc:sldLayoutMk cId="3449001631" sldId="2147483673"/>
              <ac:grpSpMk id="18" creationId="{9A9DBD2D-5F40-446A-9B3F-39F9EF34A3EC}"/>
            </ac:grpSpMkLst>
          </pc:grpChg>
          <pc:picChg chg="add del mod">
            <ac:chgData name="Shirley Bang" userId="aeb17129-3e0e-473b-8e0a-0c8fcef0eb5f" providerId="ADAL" clId="{4D5946E6-E614-46BF-867D-1080212A525C}" dt="2020-09-22T02:07:41.154" v="446" actId="478"/>
            <ac:picMkLst>
              <pc:docMk/>
              <pc:sldMasterMk cId="748790670" sldId="2147483669"/>
              <pc:sldLayoutMk cId="3449001631" sldId="2147483673"/>
              <ac:picMk id="3" creationId="{8C53B1C3-57C6-4078-8B49-F4637DC6D966}"/>
            </ac:picMkLst>
          </pc:picChg>
          <pc:picChg chg="add del mod">
            <ac:chgData name="Shirley Bang" userId="aeb17129-3e0e-473b-8e0a-0c8fcef0eb5f" providerId="ADAL" clId="{4D5946E6-E614-46BF-867D-1080212A525C}" dt="2020-09-22T02:07:41.953" v="447" actId="478"/>
            <ac:picMkLst>
              <pc:docMk/>
              <pc:sldMasterMk cId="748790670" sldId="2147483669"/>
              <pc:sldLayoutMk cId="3449001631" sldId="2147483673"/>
              <ac:picMk id="4" creationId="{8150F357-0479-4727-9C5E-90B93B5CA2CA}"/>
            </ac:picMkLst>
          </pc:picChg>
          <pc:picChg chg="add del mod">
            <ac:chgData name="Shirley Bang" userId="aeb17129-3e0e-473b-8e0a-0c8fcef0eb5f" providerId="ADAL" clId="{4D5946E6-E614-46BF-867D-1080212A525C}" dt="2020-09-22T02:07:42.794" v="448" actId="478"/>
            <ac:picMkLst>
              <pc:docMk/>
              <pc:sldMasterMk cId="748790670" sldId="2147483669"/>
              <pc:sldLayoutMk cId="3449001631" sldId="2147483673"/>
              <ac:picMk id="5" creationId="{0336EF31-F8AC-4FD9-9CCB-3757A732F1C1}"/>
            </ac:picMkLst>
          </pc:picChg>
          <pc:picChg chg="add del mod">
            <ac:chgData name="Shirley Bang" userId="aeb17129-3e0e-473b-8e0a-0c8fcef0eb5f" providerId="ADAL" clId="{4D5946E6-E614-46BF-867D-1080212A525C}" dt="2020-09-22T02:07:39.537" v="444" actId="478"/>
            <ac:picMkLst>
              <pc:docMk/>
              <pc:sldMasterMk cId="748790670" sldId="2147483669"/>
              <pc:sldLayoutMk cId="3449001631" sldId="2147483673"/>
              <ac:picMk id="9" creationId="{CC6CB2E2-2C76-4E0F-808A-5C8B81215106}"/>
            </ac:picMkLst>
          </pc:picChg>
          <pc:picChg chg="add del mod">
            <ac:chgData name="Shirley Bang" userId="aeb17129-3e0e-473b-8e0a-0c8fcef0eb5f" providerId="ADAL" clId="{4D5946E6-E614-46BF-867D-1080212A525C}" dt="2020-09-22T02:07:40.177" v="445" actId="478"/>
            <ac:picMkLst>
              <pc:docMk/>
              <pc:sldMasterMk cId="748790670" sldId="2147483669"/>
              <pc:sldLayoutMk cId="3449001631" sldId="2147483673"/>
              <ac:picMk id="10" creationId="{2C227556-ECFA-4366-9B25-4481474D585F}"/>
            </ac:picMkLst>
          </pc:picChg>
          <pc:picChg chg="add del mod">
            <ac:chgData name="Shirley Bang" userId="aeb17129-3e0e-473b-8e0a-0c8fcef0eb5f" providerId="ADAL" clId="{4D5946E6-E614-46BF-867D-1080212A525C}" dt="2020-09-22T02:08:37.771" v="451" actId="478"/>
            <ac:picMkLst>
              <pc:docMk/>
              <pc:sldMasterMk cId="748790670" sldId="2147483669"/>
              <pc:sldLayoutMk cId="3449001631" sldId="2147483673"/>
              <ac:picMk id="12" creationId="{2F84619E-2D6D-4BF7-B765-8EAC1C7C1C1F}"/>
            </ac:picMkLst>
          </pc:picChg>
          <pc:picChg chg="mod topLvl">
            <ac:chgData name="Shirley Bang" userId="aeb17129-3e0e-473b-8e0a-0c8fcef0eb5f" providerId="ADAL" clId="{4D5946E6-E614-46BF-867D-1080212A525C}" dt="2020-09-22T02:08:45.426" v="453" actId="165"/>
            <ac:picMkLst>
              <pc:docMk/>
              <pc:sldMasterMk cId="748790670" sldId="2147483669"/>
              <pc:sldLayoutMk cId="3449001631" sldId="2147483673"/>
              <ac:picMk id="14" creationId="{5E7C80F7-0DBB-4A90-BC4C-A47CCD725DBC}"/>
            </ac:picMkLst>
          </pc:picChg>
          <pc:picChg chg="mod topLvl">
            <ac:chgData name="Shirley Bang" userId="aeb17129-3e0e-473b-8e0a-0c8fcef0eb5f" providerId="ADAL" clId="{4D5946E6-E614-46BF-867D-1080212A525C}" dt="2020-09-22T02:14:55.448" v="564" actId="29295"/>
            <ac:picMkLst>
              <pc:docMk/>
              <pc:sldMasterMk cId="748790670" sldId="2147483669"/>
              <pc:sldLayoutMk cId="3449001631" sldId="2147483673"/>
              <ac:picMk id="15" creationId="{6111D6F5-D1B0-4FEA-A9CC-EFE8AD385D49}"/>
            </ac:picMkLst>
          </pc:picChg>
          <pc:picChg chg="mod topLvl">
            <ac:chgData name="Shirley Bang" userId="aeb17129-3e0e-473b-8e0a-0c8fcef0eb5f" providerId="ADAL" clId="{4D5946E6-E614-46BF-867D-1080212A525C}" dt="2020-09-22T02:12:39.444" v="536" actId="1037"/>
            <ac:picMkLst>
              <pc:docMk/>
              <pc:sldMasterMk cId="748790670" sldId="2147483669"/>
              <pc:sldLayoutMk cId="3449001631" sldId="2147483673"/>
              <ac:picMk id="17" creationId="{6E71FB59-DCCB-4A97-92FF-ABB08B7565AB}"/>
            </ac:picMkLst>
          </pc:picChg>
          <pc:picChg chg="mod topLvl">
            <ac:chgData name="Shirley Bang" userId="aeb17129-3e0e-473b-8e0a-0c8fcef0eb5f" providerId="ADAL" clId="{4D5946E6-E614-46BF-867D-1080212A525C}" dt="2020-09-22T02:08:42.627" v="452" actId="165"/>
            <ac:picMkLst>
              <pc:docMk/>
              <pc:sldMasterMk cId="748790670" sldId="2147483669"/>
              <pc:sldLayoutMk cId="3449001631" sldId="2147483673"/>
              <ac:picMk id="19" creationId="{4F4BA8BB-A5E4-4656-BBD7-16BE560131FA}"/>
            </ac:picMkLst>
          </pc:picChg>
          <pc:picChg chg="mod topLvl modCrop">
            <ac:chgData name="Shirley Bang" userId="aeb17129-3e0e-473b-8e0a-0c8fcef0eb5f" providerId="ADAL" clId="{4D5946E6-E614-46BF-867D-1080212A525C}" dt="2020-09-22T02:12:39.444" v="536" actId="1037"/>
            <ac:picMkLst>
              <pc:docMk/>
              <pc:sldMasterMk cId="748790670" sldId="2147483669"/>
              <pc:sldLayoutMk cId="3449001631" sldId="2147483673"/>
              <ac:picMk id="20" creationId="{69EBBC50-B394-4798-A95E-3498732213DB}"/>
            </ac:picMkLst>
          </pc:picChg>
          <pc:picChg chg="del mod topLvl">
            <ac:chgData name="Shirley Bang" userId="aeb17129-3e0e-473b-8e0a-0c8fcef0eb5f" providerId="ADAL" clId="{4D5946E6-E614-46BF-867D-1080212A525C}" dt="2020-09-22T02:10:36.970" v="478" actId="478"/>
            <ac:picMkLst>
              <pc:docMk/>
              <pc:sldMasterMk cId="748790670" sldId="2147483669"/>
              <pc:sldLayoutMk cId="3449001631" sldId="2147483673"/>
              <ac:picMk id="21" creationId="{16F32F9E-55E5-4FF6-82D5-9A751F77B801}"/>
            </ac:picMkLst>
          </pc:picChg>
        </pc:sldLayoutChg>
        <pc:sldLayoutChg chg="new del replId">
          <pc:chgData name="Shirley Bang" userId="aeb17129-3e0e-473b-8e0a-0c8fcef0eb5f" providerId="ADAL" clId="{4D5946E6-E614-46BF-867D-1080212A525C}" dt="2020-09-21T07:45:38.117" v="125" actId="2696"/>
          <pc:sldLayoutMkLst>
            <pc:docMk/>
            <pc:sldMasterMk cId="748790670" sldId="2147483669"/>
            <pc:sldLayoutMk cId="3478946510" sldId="2147483673"/>
          </pc:sldLayoutMkLst>
        </pc:sldLayoutChg>
        <pc:sldLayoutChg chg="new del replId">
          <pc:chgData name="Shirley Bang" userId="aeb17129-3e0e-473b-8e0a-0c8fcef0eb5f" providerId="ADAL" clId="{4D5946E6-E614-46BF-867D-1080212A525C}" dt="2020-09-21T07:45:38.302" v="126" actId="2696"/>
          <pc:sldLayoutMkLst>
            <pc:docMk/>
            <pc:sldMasterMk cId="748790670" sldId="2147483669"/>
            <pc:sldLayoutMk cId="381380240" sldId="2147483674"/>
          </pc:sldLayoutMkLst>
        </pc:sldLayoutChg>
        <pc:sldLayoutChg chg="addSp delSp modSp mod">
          <pc:chgData name="Shirley Bang" userId="aeb17129-3e0e-473b-8e0a-0c8fcef0eb5f" providerId="ADAL" clId="{4D5946E6-E614-46BF-867D-1080212A525C}" dt="2020-09-22T02:14:18.978" v="562" actId="29295"/>
          <pc:sldLayoutMkLst>
            <pc:docMk/>
            <pc:sldMasterMk cId="748790670" sldId="2147483669"/>
            <pc:sldLayoutMk cId="759057506" sldId="2147483674"/>
          </pc:sldLayoutMkLst>
          <pc:spChg chg="add mod">
            <ac:chgData name="Shirley Bang" userId="aeb17129-3e0e-473b-8e0a-0c8fcef0eb5f" providerId="ADAL" clId="{4D5946E6-E614-46BF-867D-1080212A525C}" dt="2020-09-22T02:07:12.923" v="438"/>
            <ac:spMkLst>
              <pc:docMk/>
              <pc:sldMasterMk cId="748790670" sldId="2147483669"/>
              <pc:sldLayoutMk cId="759057506" sldId="2147483674"/>
              <ac:spMk id="7" creationId="{E945D7B6-1010-4AE3-A087-4447A1FB51BA}"/>
            </ac:spMkLst>
          </pc:spChg>
          <pc:spChg chg="add mod">
            <ac:chgData name="Shirley Bang" userId="aeb17129-3e0e-473b-8e0a-0c8fcef0eb5f" providerId="ADAL" clId="{4D5946E6-E614-46BF-867D-1080212A525C}" dt="2020-09-22T02:07:12.923" v="438"/>
            <ac:spMkLst>
              <pc:docMk/>
              <pc:sldMasterMk cId="748790670" sldId="2147483669"/>
              <pc:sldLayoutMk cId="759057506" sldId="2147483674"/>
              <ac:spMk id="11" creationId="{F59D7ADF-8F5C-402D-B5A8-31BFAC77FE63}"/>
            </ac:spMkLst>
          </pc:spChg>
          <pc:picChg chg="add mod">
            <ac:chgData name="Shirley Bang" userId="aeb17129-3e0e-473b-8e0a-0c8fcef0eb5f" providerId="ADAL" clId="{4D5946E6-E614-46BF-867D-1080212A525C}" dt="2020-09-22T02:14:18.978" v="562" actId="29295"/>
            <ac:picMkLst>
              <pc:docMk/>
              <pc:sldMasterMk cId="748790670" sldId="2147483669"/>
              <pc:sldLayoutMk cId="759057506" sldId="2147483674"/>
              <ac:picMk id="2" creationId="{FC5D6E6E-122E-4798-B27A-26ED200343CD}"/>
            </ac:picMkLst>
          </pc:picChg>
          <pc:picChg chg="add del mod">
            <ac:chgData name="Shirley Bang" userId="aeb17129-3e0e-473b-8e0a-0c8fcef0eb5f" providerId="ADAL" clId="{4D5946E6-E614-46BF-867D-1080212A525C}" dt="2020-09-22T02:14:05.354" v="556" actId="478"/>
            <ac:picMkLst>
              <pc:docMk/>
              <pc:sldMasterMk cId="748790670" sldId="2147483669"/>
              <pc:sldLayoutMk cId="759057506" sldId="2147483674"/>
              <ac:picMk id="3" creationId="{5B606C47-102A-4B22-B48D-599804869E86}"/>
            </ac:picMkLst>
          </pc:picChg>
          <pc:picChg chg="add">
            <ac:chgData name="Shirley Bang" userId="aeb17129-3e0e-473b-8e0a-0c8fcef0eb5f" providerId="ADAL" clId="{4D5946E6-E614-46BF-867D-1080212A525C}" dt="2020-09-22T02:14:05.794" v="557" actId="22"/>
            <ac:picMkLst>
              <pc:docMk/>
              <pc:sldMasterMk cId="748790670" sldId="2147483669"/>
              <pc:sldLayoutMk cId="759057506" sldId="2147483674"/>
              <ac:picMk id="4" creationId="{843D0AEA-FFD3-48ED-9F15-6B0E3B1EEF91}"/>
            </ac:picMkLst>
          </pc:picChg>
          <pc:picChg chg="add del mod">
            <ac:chgData name="Shirley Bang" userId="aeb17129-3e0e-473b-8e0a-0c8fcef0eb5f" providerId="ADAL" clId="{4D5946E6-E614-46BF-867D-1080212A525C}" dt="2020-09-22T02:14:05.354" v="556" actId="478"/>
            <ac:picMkLst>
              <pc:docMk/>
              <pc:sldMasterMk cId="748790670" sldId="2147483669"/>
              <pc:sldLayoutMk cId="759057506" sldId="2147483674"/>
              <ac:picMk id="5" creationId="{5FBFF507-423B-430A-A1AD-192530411A60}"/>
            </ac:picMkLst>
          </pc:picChg>
          <pc:picChg chg="add del mod">
            <ac:chgData name="Shirley Bang" userId="aeb17129-3e0e-473b-8e0a-0c8fcef0eb5f" providerId="ADAL" clId="{4D5946E6-E614-46BF-867D-1080212A525C}" dt="2020-09-22T02:07:36.779" v="443" actId="478"/>
            <ac:picMkLst>
              <pc:docMk/>
              <pc:sldMasterMk cId="748790670" sldId="2147483669"/>
              <pc:sldLayoutMk cId="759057506" sldId="2147483674"/>
              <ac:picMk id="9" creationId="{BF9944F1-5217-4AA8-9A03-0554632D7137}"/>
            </ac:picMkLst>
          </pc:picChg>
        </pc:sldLayoutChg>
        <pc:sldLayoutChg chg="new del replId">
          <pc:chgData name="Shirley Bang" userId="aeb17129-3e0e-473b-8e0a-0c8fcef0eb5f" providerId="ADAL" clId="{4D5946E6-E614-46BF-867D-1080212A525C}" dt="2020-09-21T07:45:38.443" v="127" actId="2696"/>
          <pc:sldLayoutMkLst>
            <pc:docMk/>
            <pc:sldMasterMk cId="748790670" sldId="2147483669"/>
            <pc:sldLayoutMk cId="4081353316" sldId="2147483675"/>
          </pc:sldLayoutMkLst>
        </pc:sldLayoutChg>
        <pc:sldLayoutChg chg="new del replId">
          <pc:chgData name="Shirley Bang" userId="aeb17129-3e0e-473b-8e0a-0c8fcef0eb5f" providerId="ADAL" clId="{4D5946E6-E614-46BF-867D-1080212A525C}" dt="2020-09-21T07:45:38.720" v="128" actId="2696"/>
          <pc:sldLayoutMkLst>
            <pc:docMk/>
            <pc:sldMasterMk cId="748790670" sldId="2147483669"/>
            <pc:sldLayoutMk cId="4130131623" sldId="2147483676"/>
          </pc:sldLayoutMkLst>
        </pc:sldLayoutChg>
        <pc:sldLayoutChg chg="new del replId">
          <pc:chgData name="Shirley Bang" userId="aeb17129-3e0e-473b-8e0a-0c8fcef0eb5f" providerId="ADAL" clId="{4D5946E6-E614-46BF-867D-1080212A525C}" dt="2020-09-21T07:45:39.181" v="129" actId="2696"/>
          <pc:sldLayoutMkLst>
            <pc:docMk/>
            <pc:sldMasterMk cId="748790670" sldId="2147483669"/>
            <pc:sldLayoutMk cId="3754188334" sldId="2147483677"/>
          </pc:sldLayoutMkLst>
        </pc:sldLayoutChg>
        <pc:sldLayoutChg chg="new del replId">
          <pc:chgData name="Shirley Bang" userId="aeb17129-3e0e-473b-8e0a-0c8fcef0eb5f" providerId="ADAL" clId="{4D5946E6-E614-46BF-867D-1080212A525C}" dt="2020-09-21T07:45:39.681" v="130" actId="2696"/>
          <pc:sldLayoutMkLst>
            <pc:docMk/>
            <pc:sldMasterMk cId="748790670" sldId="2147483669"/>
            <pc:sldLayoutMk cId="3137025464" sldId="2147483678"/>
          </pc:sldLayoutMkLst>
        </pc:sldLayoutChg>
        <pc:sldLayoutChg chg="new del replId">
          <pc:chgData name="Shirley Bang" userId="aeb17129-3e0e-473b-8e0a-0c8fcef0eb5f" providerId="ADAL" clId="{4D5946E6-E614-46BF-867D-1080212A525C}" dt="2020-09-21T07:45:40.155" v="131" actId="2696"/>
          <pc:sldLayoutMkLst>
            <pc:docMk/>
            <pc:sldMasterMk cId="748790670" sldId="2147483669"/>
            <pc:sldLayoutMk cId="1758307658" sldId="2147483679"/>
          </pc:sldLayoutMkLst>
        </pc:sldLayoutChg>
        <pc:sldLayoutChg chg="new del replId">
          <pc:chgData name="Shirley Bang" userId="aeb17129-3e0e-473b-8e0a-0c8fcef0eb5f" providerId="ADAL" clId="{4D5946E6-E614-46BF-867D-1080212A525C}" dt="2020-09-21T07:45:40.467" v="132" actId="2696"/>
          <pc:sldLayoutMkLst>
            <pc:docMk/>
            <pc:sldMasterMk cId="748790670" sldId="2147483669"/>
            <pc:sldLayoutMk cId="2911593357" sldId="2147483680"/>
          </pc:sldLayoutMkLst>
        </pc:sldLayoutChg>
        <pc:sldLayoutChg chg="del">
          <pc:chgData name="Shirley Bang" userId="aeb17129-3e0e-473b-8e0a-0c8fcef0eb5f" providerId="ADAL" clId="{4D5946E6-E614-46BF-867D-1080212A525C}" dt="2020-09-22T02:07:33.629" v="441" actId="2696"/>
          <pc:sldLayoutMkLst>
            <pc:docMk/>
            <pc:sldMasterMk cId="748790670" sldId="2147483669"/>
            <pc:sldLayoutMk cId="1299984220" sldId="2147483687"/>
          </pc:sldLayoutMkLst>
        </pc:sldLayoutChg>
        <pc:sldLayoutChg chg="del">
          <pc:chgData name="Shirley Bang" userId="aeb17129-3e0e-473b-8e0a-0c8fcef0eb5f" providerId="ADAL" clId="{4D5946E6-E614-46BF-867D-1080212A525C}" dt="2020-09-22T02:07:33.143" v="440" actId="2696"/>
          <pc:sldLayoutMkLst>
            <pc:docMk/>
            <pc:sldMasterMk cId="748790670" sldId="2147483669"/>
            <pc:sldLayoutMk cId="3366634233" sldId="2147483688"/>
          </pc:sldLayoutMkLst>
        </pc:sldLayoutChg>
      </pc:sldMasterChg>
      <pc:sldMasterChg chg="delSldLayout">
        <pc:chgData name="Shirley Bang" userId="aeb17129-3e0e-473b-8e0a-0c8fcef0eb5f" providerId="ADAL" clId="{4D5946E6-E614-46BF-867D-1080212A525C}" dt="2020-09-22T02:07:26.166" v="439" actId="2696"/>
        <pc:sldMasterMkLst>
          <pc:docMk/>
          <pc:sldMasterMk cId="2630999403" sldId="2147483675"/>
        </pc:sldMasterMkLst>
        <pc:sldLayoutChg chg="del">
          <pc:chgData name="Shirley Bang" userId="aeb17129-3e0e-473b-8e0a-0c8fcef0eb5f" providerId="ADAL" clId="{4D5946E6-E614-46BF-867D-1080212A525C}" dt="2020-09-22T02:07:26.166" v="439" actId="2696"/>
          <pc:sldLayoutMkLst>
            <pc:docMk/>
            <pc:sldMasterMk cId="2630999403" sldId="2147483675"/>
            <pc:sldLayoutMk cId="1332014157" sldId="2147483686"/>
          </pc:sldLayoutMkLst>
        </pc:sldLayoutChg>
      </pc:sldMasterChg>
    </pc:docChg>
  </pc:docChgLst>
  <pc:docChgLst>
    <pc:chgData name="Shirley Bang" userId="aeb17129-3e0e-473b-8e0a-0c8fcef0eb5f" providerId="ADAL" clId="{6FB0CB98-EC31-4677-A80E-E09C69805CAC}"/>
    <pc:docChg chg="custSel addSld modSld sldOrd modMainMaster">
      <pc:chgData name="Shirley Bang" userId="aeb17129-3e0e-473b-8e0a-0c8fcef0eb5f" providerId="ADAL" clId="{6FB0CB98-EC31-4677-A80E-E09C69805CAC}" dt="2020-09-21T07:08:50.367" v="54" actId="29295"/>
      <pc:docMkLst>
        <pc:docMk/>
      </pc:docMkLst>
      <pc:sldChg chg="addSp delSp modSp mod">
        <pc:chgData name="Shirley Bang" userId="aeb17129-3e0e-473b-8e0a-0c8fcef0eb5f" providerId="ADAL" clId="{6FB0CB98-EC31-4677-A80E-E09C69805CAC}" dt="2020-09-21T07:08:20.613" v="9" actId="1076"/>
        <pc:sldMkLst>
          <pc:docMk/>
          <pc:sldMk cId="3435585388" sldId="265"/>
        </pc:sldMkLst>
        <pc:spChg chg="add del mod">
          <ac:chgData name="Shirley Bang" userId="aeb17129-3e0e-473b-8e0a-0c8fcef0eb5f" providerId="ADAL" clId="{6FB0CB98-EC31-4677-A80E-E09C69805CAC}" dt="2020-09-21T07:08:01.758" v="3" actId="478"/>
          <ac:spMkLst>
            <pc:docMk/>
            <pc:sldMk cId="3435585388" sldId="265"/>
            <ac:spMk id="3" creationId="{F1BA38DF-A4A2-4204-9197-8FF9C9A06675}"/>
          </ac:spMkLst>
        </pc:spChg>
        <pc:spChg chg="add mod">
          <ac:chgData name="Shirley Bang" userId="aeb17129-3e0e-473b-8e0a-0c8fcef0eb5f" providerId="ADAL" clId="{6FB0CB98-EC31-4677-A80E-E09C69805CAC}" dt="2020-09-21T07:08:20.613" v="9" actId="1076"/>
          <ac:spMkLst>
            <pc:docMk/>
            <pc:sldMk cId="3435585388" sldId="265"/>
            <ac:spMk id="5" creationId="{99EED24E-B480-4586-9FA2-3C202344BF23}"/>
          </ac:spMkLst>
        </pc:spChg>
        <pc:spChg chg="add mod">
          <ac:chgData name="Shirley Bang" userId="aeb17129-3e0e-473b-8e0a-0c8fcef0eb5f" providerId="ADAL" clId="{6FB0CB98-EC31-4677-A80E-E09C69805CAC}" dt="2020-09-21T07:08:20.613" v="9" actId="1076"/>
          <ac:spMkLst>
            <pc:docMk/>
            <pc:sldMk cId="3435585388" sldId="265"/>
            <ac:spMk id="7" creationId="{E3F0E33C-14C0-4703-B704-0E735831D288}"/>
          </ac:spMkLst>
        </pc:spChg>
      </pc:sldChg>
      <pc:sldChg chg="delSp add mod ord">
        <pc:chgData name="Shirley Bang" userId="aeb17129-3e0e-473b-8e0a-0c8fcef0eb5f" providerId="ADAL" clId="{6FB0CB98-EC31-4677-A80E-E09C69805CAC}" dt="2020-09-21T07:08:29.440" v="14" actId="478"/>
        <pc:sldMkLst>
          <pc:docMk/>
          <pc:sldMk cId="2595207498" sldId="266"/>
        </pc:sldMkLst>
        <pc:spChg chg="del">
          <ac:chgData name="Shirley Bang" userId="aeb17129-3e0e-473b-8e0a-0c8fcef0eb5f" providerId="ADAL" clId="{6FB0CB98-EC31-4677-A80E-E09C69805CAC}" dt="2020-09-21T07:08:29.440" v="14" actId="478"/>
          <ac:spMkLst>
            <pc:docMk/>
            <pc:sldMk cId="2595207498" sldId="266"/>
            <ac:spMk id="5" creationId="{99EED24E-B480-4586-9FA2-3C202344BF23}"/>
          </ac:spMkLst>
        </pc:spChg>
        <pc:spChg chg="del">
          <ac:chgData name="Shirley Bang" userId="aeb17129-3e0e-473b-8e0a-0c8fcef0eb5f" providerId="ADAL" clId="{6FB0CB98-EC31-4677-A80E-E09C69805CAC}" dt="2020-09-21T07:08:28.572" v="13" actId="478"/>
          <ac:spMkLst>
            <pc:docMk/>
            <pc:sldMk cId="2595207498" sldId="266"/>
            <ac:spMk id="7" creationId="{E3F0E33C-14C0-4703-B704-0E735831D288}"/>
          </ac:spMkLst>
        </pc:spChg>
      </pc:sldChg>
      <pc:sldMasterChg chg="modSp mod">
        <pc:chgData name="Shirley Bang" userId="aeb17129-3e0e-473b-8e0a-0c8fcef0eb5f" providerId="ADAL" clId="{6FB0CB98-EC31-4677-A80E-E09C69805CAC}" dt="2020-09-21T07:08:50.367" v="54" actId="29295"/>
        <pc:sldMasterMkLst>
          <pc:docMk/>
          <pc:sldMasterMk cId="4237004465" sldId="2147483668"/>
        </pc:sldMasterMkLst>
        <pc:picChg chg="mod">
          <ac:chgData name="Shirley Bang" userId="aeb17129-3e0e-473b-8e0a-0c8fcef0eb5f" providerId="ADAL" clId="{6FB0CB98-EC31-4677-A80E-E09C69805CAC}" dt="2020-09-21T07:08:50.367" v="54" actId="29295"/>
          <ac:picMkLst>
            <pc:docMk/>
            <pc:sldMasterMk cId="4237004465" sldId="2147483668"/>
            <ac:picMk id="8" creationId="{C156C318-BB05-4C4D-AFE6-A28EF2D6D084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56FAADF9-3574-4BD3-8DFD-89C78A842E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9A1B2569-6947-4C2A-99EC-3E2CC5D871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86611-99FC-4002-8362-85FA37136570}" type="datetimeFigureOut">
              <a:rPr lang="ko-KR" altLang="en-US" smtClean="0"/>
              <a:t>2020-10-25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AB82B0E9-AABA-4D8B-956A-EE076B582B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AF4F7D76-67CF-4C72-8EDE-22FAF99425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BE1E-DD29-468C-90A2-F9CFDFA945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879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3BFDD239-5D4D-4455-8874-5A9C4CA66FFB}"/>
              </a:ext>
            </a:extLst>
          </p:cNvPr>
          <p:cNvSpPr/>
          <p:nvPr userDrawn="1"/>
        </p:nvSpPr>
        <p:spPr>
          <a:xfrm>
            <a:off x="671336" y="1323596"/>
            <a:ext cx="4247905" cy="651950"/>
          </a:xfrm>
          <a:prstGeom prst="rect">
            <a:avLst/>
          </a:prstGeom>
          <a:solidFill>
            <a:srgbClr val="03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2400" b="1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ko-KR" sz="2800" b="1">
                <a:latin typeface="Calibri" panose="020F0502020204030204" pitchFamily="34" charset="0"/>
                <a:cs typeface="Calibri" panose="020F0502020204030204" pitchFamily="34" charset="0"/>
              </a:rPr>
              <a:t>Abstract No.</a:t>
            </a:r>
            <a:endParaRPr lang="ko-KR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5E7C80F7-0DBB-4A90-BC4C-A47CCD725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696" y="-1117793"/>
            <a:ext cx="6821925" cy="346847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6111D6F5-D1B0-4FEA-A9CC-EFE8AD385D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497478" y="3938789"/>
            <a:ext cx="12684369" cy="291921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6E71FB59-DCCB-4A97-92FF-ABB08B7565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2549" y="838229"/>
            <a:ext cx="1668762" cy="28267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69EBBC50-B394-4798-A95E-3498732213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385" b="53612"/>
          <a:stretch/>
        </p:blipFill>
        <p:spPr>
          <a:xfrm>
            <a:off x="689267" y="742679"/>
            <a:ext cx="2417798" cy="43201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4F4BA8BB-A5E4-4656-BBD7-16BE56013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77" r="547"/>
          <a:stretch/>
        </p:blipFill>
        <p:spPr>
          <a:xfrm>
            <a:off x="0" y="6671388"/>
            <a:ext cx="12192000" cy="18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E945D7B6-1010-4AE3-A087-4447A1FB51BA}"/>
              </a:ext>
            </a:extLst>
          </p:cNvPr>
          <p:cNvSpPr/>
          <p:nvPr userDrawn="1"/>
        </p:nvSpPr>
        <p:spPr>
          <a:xfrm>
            <a:off x="2" y="-2393"/>
            <a:ext cx="12207961" cy="663760"/>
          </a:xfrm>
          <a:prstGeom prst="rect">
            <a:avLst/>
          </a:prstGeom>
          <a:solidFill>
            <a:srgbClr val="03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b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9D7ADF-8F5C-402D-B5A8-31BFAC77FE63}"/>
              </a:ext>
            </a:extLst>
          </p:cNvPr>
          <p:cNvSpPr txBox="1"/>
          <p:nvPr userDrawn="1"/>
        </p:nvSpPr>
        <p:spPr>
          <a:xfrm>
            <a:off x="111749" y="144821"/>
            <a:ext cx="6353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>
                <a:solidFill>
                  <a:schemeClr val="bg1"/>
                </a:solidFill>
              </a:rPr>
              <a:t> 2020-</a:t>
            </a:r>
            <a:endParaRPr lang="ko-KR" altLang="en-US" sz="1800">
              <a:solidFill>
                <a:schemeClr val="bg1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FC5D6E6E-122E-4798-B27A-26ED2003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497478" y="3938789"/>
            <a:ext cx="12684369" cy="291921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843D0AEA-FFD3-48ED-9F15-6B0E3B1EE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77" r="547"/>
          <a:stretch/>
        </p:blipFill>
        <p:spPr>
          <a:xfrm>
            <a:off x="0" y="6671388"/>
            <a:ext cx="12192000" cy="18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5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79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6D3B5B03-9FE4-409C-8D30-D6EBD145B9A8}"/>
              </a:ext>
            </a:extLst>
          </p:cNvPr>
          <p:cNvGrpSpPr/>
          <p:nvPr/>
        </p:nvGrpSpPr>
        <p:grpSpPr>
          <a:xfrm>
            <a:off x="1919291" y="1841503"/>
            <a:ext cx="8353425" cy="3513135"/>
            <a:chOff x="1919291" y="1841503"/>
            <a:chExt cx="8353425" cy="3513135"/>
          </a:xfrm>
        </p:grpSpPr>
        <p:sp>
          <p:nvSpPr>
            <p:cNvPr id="3" name="텍스트 개체 틀 3">
              <a:extLst>
                <a:ext uri="{FF2B5EF4-FFF2-40B4-BE49-F238E27FC236}">
                  <a16:creationId xmlns:a16="http://schemas.microsoft.com/office/drawing/2014/main" xmlns="" id="{DDD4EEA7-BE70-4B82-B797-983E98345D8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919291" y="4794250"/>
              <a:ext cx="8353425" cy="5603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제목 2">
              <a:extLst>
                <a:ext uri="{FF2B5EF4-FFF2-40B4-BE49-F238E27FC236}">
                  <a16:creationId xmlns:a16="http://schemas.microsoft.com/office/drawing/2014/main" xmlns="" id="{BB5FDA3E-119C-431B-8892-C2AC4CA0C8E3}"/>
                </a:ext>
              </a:extLst>
            </p:cNvPr>
            <p:cNvSpPr txBox="1">
              <a:spLocks/>
            </p:cNvSpPr>
            <p:nvPr/>
          </p:nvSpPr>
          <p:spPr>
            <a:xfrm>
              <a:off x="1919291" y="1841503"/>
              <a:ext cx="8353425" cy="2841625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ko-KR" sz="3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VIRTUAL LEARNING AND EDUCATION DURING COVID-19 PANDEMIC: A SINGLE INSTITUTION EXPERIENCE</a:t>
              </a:r>
              <a:endParaRPr lang="ko-KR" alt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xmlns="" id="{01459BA3-A83A-4BA3-996F-FDB621B708DC}"/>
              </a:ext>
            </a:extLst>
          </p:cNvPr>
          <p:cNvSpPr txBox="1">
            <a:spLocks noChangeArrowheads="1"/>
          </p:cNvSpPr>
          <p:nvPr/>
        </p:nvSpPr>
        <p:spPr>
          <a:xfrm>
            <a:off x="2821371" y="1440053"/>
            <a:ext cx="1863969" cy="447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2020-0052</a:t>
            </a:r>
            <a:endParaRPr lang="ko-KR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9291" y="4239960"/>
            <a:ext cx="7769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MOHD FAEIZ PAUZI</a:t>
            </a:r>
            <a:r>
              <a:rPr lang="en-US" baseline="30000" dirty="0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1*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Norazlina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Juhari</a:t>
            </a:r>
            <a:r>
              <a:rPr lang="en-US" baseline="30000" dirty="0" smtClean="0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30000" dirty="0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i="1" dirty="0" err="1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Anaesthesiology</a:t>
            </a:r>
            <a:r>
              <a:rPr lang="en-US" i="1" dirty="0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UNIVERSITI SULTAN ZAINAL ABIDIN, Malaysia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30000" dirty="0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i="1" dirty="0">
                <a:solidFill>
                  <a:srgbClr val="1010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of Medicine, UNIVERSITI SULTAN ZAINAL ABIDIN, Malaysia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6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2BEF18E-C0C7-4615-93A1-D1A9D38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7" y="122113"/>
            <a:ext cx="34057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</a:rPr>
              <a:t>0052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xmlns="" id="{8BDB9A4D-8769-4F3A-AEAB-266A14C6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107470"/>
            <a:ext cx="817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Methodology</a:t>
            </a:r>
            <a:endParaRPr lang="en-US" altLang="ko-KR" sz="2400" b="1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FBADC0B-1307-4ECC-A43B-BA0A7B3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746781"/>
            <a:ext cx="8178800" cy="224676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66700" indent="-2667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 smtClean="0"/>
              <a:t>Augmented Reality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63" y="2242287"/>
            <a:ext cx="2365453" cy="3633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091" y="3652758"/>
            <a:ext cx="566977" cy="310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541" y="2242287"/>
            <a:ext cx="2359356" cy="3633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557" y="3652759"/>
            <a:ext cx="566977" cy="310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8122" y="2605658"/>
            <a:ext cx="3298222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7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2BEF18E-C0C7-4615-93A1-D1A9D38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7" y="122113"/>
            <a:ext cx="34057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</a:rPr>
              <a:t>0052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xmlns="" id="{8BDB9A4D-8769-4F3A-AEAB-266A14C6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107470"/>
            <a:ext cx="817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Methodology</a:t>
            </a:r>
            <a:endParaRPr lang="en-US" altLang="ko-KR" sz="2400" b="1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FBADC0B-1307-4ECC-A43B-BA0A7B3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746781"/>
            <a:ext cx="8178800" cy="224676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66700" indent="-2667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 smtClean="0"/>
              <a:t>E-Assessment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15" y="2154442"/>
            <a:ext cx="6809822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2BEF18E-C0C7-4615-93A1-D1A9D38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7" y="122113"/>
            <a:ext cx="34057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</a:rPr>
              <a:t>0052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xmlns="" id="{8BDB9A4D-8769-4F3A-AEAB-266A14C6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66" y="1047085"/>
            <a:ext cx="817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Results</a:t>
            </a:r>
            <a:endParaRPr lang="en-US" altLang="ko-KR" sz="2400" b="1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FBADC0B-1307-4ECC-A43B-BA0A7B3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6" y="1669144"/>
            <a:ext cx="7674325" cy="68531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66700" indent="-2667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000" dirty="0"/>
              <a:t>Internet access: 100%</a:t>
            </a:r>
          </a:p>
          <a:p>
            <a:endParaRPr lang="en-US" sz="2000" dirty="0"/>
          </a:p>
          <a:p>
            <a:r>
              <a:rPr lang="en-US" sz="2000" dirty="0"/>
              <a:t>Internet speed / availability: 30%</a:t>
            </a:r>
          </a:p>
          <a:p>
            <a:endParaRPr lang="en-US" sz="2000" dirty="0"/>
          </a:p>
          <a:p>
            <a:r>
              <a:rPr lang="en-US" sz="2000" dirty="0"/>
              <a:t>Gadget: laptop, smartphone, tablet</a:t>
            </a:r>
          </a:p>
          <a:p>
            <a:endParaRPr lang="en-US" sz="2000" dirty="0"/>
          </a:p>
          <a:p>
            <a:r>
              <a:rPr lang="en-US" sz="2000" dirty="0"/>
              <a:t>Participation: 100%</a:t>
            </a:r>
          </a:p>
          <a:p>
            <a:endParaRPr lang="en-US" sz="2000" dirty="0"/>
          </a:p>
          <a:p>
            <a:r>
              <a:rPr lang="en-US" sz="2000" dirty="0"/>
              <a:t>Interaction: 100% said had a chance to ask, 7% had better interaction via online, 14% equal </a:t>
            </a:r>
            <a:r>
              <a:rPr lang="en-US" sz="2000" dirty="0" err="1"/>
              <a:t>interation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Psychomotor / clinical skills: 70% prefer physical class.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7438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2BEF18E-C0C7-4615-93A1-D1A9D38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7" y="122113"/>
            <a:ext cx="34057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</a:rPr>
              <a:t>0052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xmlns="" id="{8BDB9A4D-8769-4F3A-AEAB-266A14C6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66" y="1047085"/>
            <a:ext cx="817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Results</a:t>
            </a:r>
            <a:endParaRPr lang="en-US" altLang="ko-KR" sz="2400" b="1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FBADC0B-1307-4ECC-A43B-BA0A7B3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6" y="1669144"/>
            <a:ext cx="7674325" cy="67977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66700" indent="-2667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000" dirty="0"/>
              <a:t>Stay focused and self motivated: 50%</a:t>
            </a:r>
          </a:p>
          <a:p>
            <a:endParaRPr lang="en-US" sz="2000" dirty="0"/>
          </a:p>
          <a:p>
            <a:r>
              <a:rPr lang="en-US" sz="2000" dirty="0"/>
              <a:t>Feeling excited: 40%</a:t>
            </a:r>
          </a:p>
          <a:p>
            <a:endParaRPr lang="en-US" sz="2000" dirty="0"/>
          </a:p>
          <a:p>
            <a:r>
              <a:rPr lang="en-US" sz="2000" dirty="0"/>
              <a:t>Feeling anxious: 27%</a:t>
            </a:r>
          </a:p>
          <a:p>
            <a:endParaRPr lang="en-US" sz="2000" dirty="0"/>
          </a:p>
          <a:p>
            <a:r>
              <a:rPr lang="en-US" sz="2000" dirty="0"/>
              <a:t>Feeling comfortable: 46%</a:t>
            </a:r>
          </a:p>
          <a:p>
            <a:endParaRPr lang="en-US" sz="2000" dirty="0"/>
          </a:p>
          <a:p>
            <a:r>
              <a:rPr lang="en-US" sz="2000" dirty="0"/>
              <a:t>Feeling happy: 80%</a:t>
            </a:r>
          </a:p>
          <a:p>
            <a:endParaRPr lang="en-US" sz="2000" dirty="0"/>
          </a:p>
          <a:p>
            <a:r>
              <a:rPr lang="en-US" sz="2000" dirty="0"/>
              <a:t>Feeling angry: 0%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38328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2BEF18E-C0C7-4615-93A1-D1A9D38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7" y="122113"/>
            <a:ext cx="34057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</a:rPr>
              <a:t>0052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xmlns="" id="{8BDB9A4D-8769-4F3A-AEAB-266A14C6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66" y="1047085"/>
            <a:ext cx="817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Results</a:t>
            </a:r>
            <a:endParaRPr lang="en-US" altLang="ko-KR" sz="2400" b="1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FBADC0B-1307-4ECC-A43B-BA0A7B3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6" y="1669144"/>
            <a:ext cx="7674325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66700" indent="-2667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96" y="1508750"/>
            <a:ext cx="4171351" cy="4572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963" y="1508750"/>
            <a:ext cx="4347713" cy="45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2BEF18E-C0C7-4615-93A1-D1A9D38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7" y="122113"/>
            <a:ext cx="34057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</a:rPr>
              <a:t>0052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xmlns="" id="{8BDB9A4D-8769-4F3A-AEAB-266A14C6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66" y="1047085"/>
            <a:ext cx="817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Discussion</a:t>
            </a:r>
            <a:endParaRPr lang="en-US" altLang="ko-KR" sz="2400" b="1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FBADC0B-1307-4ECC-A43B-BA0A7B3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6" y="1669144"/>
            <a:ext cx="7674325" cy="52322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66700" indent="-2667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000" dirty="0"/>
              <a:t>Model of education during pandemic.</a:t>
            </a:r>
          </a:p>
          <a:p>
            <a:endParaRPr lang="en-US" sz="2000" dirty="0"/>
          </a:p>
          <a:p>
            <a:r>
              <a:rPr lang="en-US" sz="2000" dirty="0"/>
              <a:t>Continue with blended learning when face to face.</a:t>
            </a:r>
          </a:p>
          <a:p>
            <a:endParaRPr lang="en-US" sz="2000" dirty="0"/>
          </a:p>
          <a:p>
            <a:r>
              <a:rPr lang="en-US" sz="2000" dirty="0"/>
              <a:t>No issue for cognitive and affective – simulation on screen </a:t>
            </a:r>
          </a:p>
          <a:p>
            <a:endParaRPr lang="en-US" sz="2000" dirty="0"/>
          </a:p>
          <a:p>
            <a:r>
              <a:rPr lang="en-US" sz="2000" dirty="0"/>
              <a:t>Psychomotor – able to see and hear, but for touch, need virtual reality with haptic resonant (using 3D model etc.) in the future.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30448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2BEF18E-C0C7-4615-93A1-D1A9D38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7" y="122113"/>
            <a:ext cx="34057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</a:rPr>
              <a:t>0052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xmlns="" id="{8BDB9A4D-8769-4F3A-AEAB-266A14C6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66" y="1047085"/>
            <a:ext cx="817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Conclusion</a:t>
            </a:r>
            <a:endParaRPr lang="en-US" altLang="ko-KR" sz="2400" b="1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FBADC0B-1307-4ECC-A43B-BA0A7B3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6" y="1669144"/>
            <a:ext cx="7674325" cy="57656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66700" indent="-2667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000" dirty="0"/>
              <a:t>Good respond for remote learning.</a:t>
            </a:r>
          </a:p>
          <a:p>
            <a:endParaRPr lang="en-US" sz="2000" dirty="0"/>
          </a:p>
          <a:p>
            <a:r>
              <a:rPr lang="en-US" sz="2000" dirty="0"/>
              <a:t>Very useful for theoretical class.</a:t>
            </a:r>
          </a:p>
          <a:p>
            <a:endParaRPr lang="en-US" sz="2000" dirty="0"/>
          </a:p>
          <a:p>
            <a:r>
              <a:rPr lang="en-US" sz="2000" dirty="0"/>
              <a:t>Flexible – anywhere, anytime.</a:t>
            </a:r>
          </a:p>
          <a:p>
            <a:endParaRPr lang="en-US" sz="2000" dirty="0"/>
          </a:p>
          <a:p>
            <a:r>
              <a:rPr lang="en-US" sz="2000" dirty="0"/>
              <a:t>Limitation involving clinical skill practice.</a:t>
            </a:r>
          </a:p>
          <a:p>
            <a:endParaRPr lang="en-US" sz="2000" dirty="0"/>
          </a:p>
          <a:p>
            <a:r>
              <a:rPr lang="en-US" sz="2000" dirty="0"/>
              <a:t>Model for teaching and learning during pandemic.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13012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2BEF18E-C0C7-4615-93A1-D1A9D38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7" y="122113"/>
            <a:ext cx="34057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</a:rPr>
              <a:t>0052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xmlns="" id="{8BDB9A4D-8769-4F3A-AEAB-266A14C6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66" y="757950"/>
            <a:ext cx="817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Gam-</a:t>
            </a:r>
            <a:r>
              <a:rPr lang="en-US" altLang="ko-KR" sz="2400" b="1" dirty="0" err="1" smtClean="0"/>
              <a:t>sa</a:t>
            </a:r>
            <a:r>
              <a:rPr lang="en-US" altLang="ko-KR" sz="2400" b="1" dirty="0" smtClean="0"/>
              <a:t>-ham-</a:t>
            </a:r>
            <a:r>
              <a:rPr lang="en-US" altLang="ko-KR" sz="2400" b="1" dirty="0" err="1" smtClean="0"/>
              <a:t>ni</a:t>
            </a:r>
            <a:r>
              <a:rPr lang="en-US" altLang="ko-KR" sz="2400" b="1" dirty="0" smtClean="0"/>
              <a:t>-da</a:t>
            </a:r>
          </a:p>
          <a:p>
            <a:pPr algn="ctr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err="1" smtClean="0"/>
              <a:t>Terima</a:t>
            </a:r>
            <a:r>
              <a:rPr lang="en-US" altLang="ko-KR" sz="2400" b="1" dirty="0" smtClean="0"/>
              <a:t> </a:t>
            </a:r>
            <a:r>
              <a:rPr lang="en-US" altLang="ko-KR" sz="2400" b="1" dirty="0" err="1" smtClean="0"/>
              <a:t>kasih</a:t>
            </a:r>
            <a:r>
              <a:rPr lang="en-US" altLang="ko-KR" sz="2400" b="1" dirty="0" smtClean="0"/>
              <a:t> </a:t>
            </a:r>
          </a:p>
          <a:p>
            <a:pPr algn="ctr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Thank you</a:t>
            </a:r>
            <a:endParaRPr lang="en-US" altLang="ko-KR" sz="2400" b="1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FBADC0B-1307-4ECC-A43B-BA0A7B3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6" y="1669144"/>
            <a:ext cx="7674325" cy="22159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66700" indent="-2667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26" y="1876478"/>
            <a:ext cx="8888738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2BEF18E-C0C7-4615-93A1-D1A9D38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7" y="122113"/>
            <a:ext cx="34057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</a:rPr>
              <a:t>0052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xmlns="" id="{8BDB9A4D-8769-4F3A-AEAB-266A14C6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107470"/>
            <a:ext cx="817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Introduction</a:t>
            </a:r>
            <a:endParaRPr lang="en-US" altLang="ko-KR" sz="2400" b="1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FBADC0B-1307-4ECC-A43B-BA0A7B3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746781"/>
            <a:ext cx="81788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66700" indent="-2667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 smtClean="0"/>
              <a:t>11 March 2020 – World Health Organization (WHO) declared COVID-19 as a new pandemic.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 smtClean="0"/>
              <a:t>Ease transmission of the virus – need PHYSICAL DISTANCING!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 smtClean="0"/>
              <a:t>Impact: disruption to the society, education and healthcare system. 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82607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2BEF18E-C0C7-4615-93A1-D1A9D38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7" y="122113"/>
            <a:ext cx="34057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</a:rPr>
              <a:t>0052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xmlns="" id="{8BDB9A4D-8769-4F3A-AEAB-266A14C6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107470"/>
            <a:ext cx="817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Introduction</a:t>
            </a:r>
            <a:endParaRPr lang="en-US" altLang="ko-KR" sz="2400" b="1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FBADC0B-1307-4ECC-A43B-BA0A7B3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746781"/>
            <a:ext cx="8178800" cy="16312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66700" indent="-2667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 smtClean="0"/>
              <a:t>Postponed or continue?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 smtClean="0"/>
              <a:t>Postponed – complication?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 smtClean="0"/>
              <a:t>Continue – medium?</a:t>
            </a:r>
          </a:p>
        </p:txBody>
      </p:sp>
    </p:spTree>
    <p:extLst>
      <p:ext uri="{BB962C8B-B14F-4D97-AF65-F5344CB8AC3E}">
        <p14:creationId xmlns:p14="http://schemas.microsoft.com/office/powerpoint/2010/main" val="70532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2BEF18E-C0C7-4615-93A1-D1A9D38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7" y="122113"/>
            <a:ext cx="34057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</a:rPr>
              <a:t>0052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xmlns="" id="{8BDB9A4D-8769-4F3A-AEAB-266A14C6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107470"/>
            <a:ext cx="817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Objective</a:t>
            </a:r>
            <a:endParaRPr lang="en-US" altLang="ko-KR" sz="2400" b="1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FBADC0B-1307-4ECC-A43B-BA0A7B3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746781"/>
            <a:ext cx="81788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66700" indent="-2667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 smtClean="0"/>
              <a:t>To assess the effectiveness of educational tools and students’ perception on online learning during pandemic.</a:t>
            </a:r>
          </a:p>
        </p:txBody>
      </p:sp>
    </p:spTree>
    <p:extLst>
      <p:ext uri="{BB962C8B-B14F-4D97-AF65-F5344CB8AC3E}">
        <p14:creationId xmlns:p14="http://schemas.microsoft.com/office/powerpoint/2010/main" val="264344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2BEF18E-C0C7-4615-93A1-D1A9D38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7" y="122113"/>
            <a:ext cx="34057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</a:rPr>
              <a:t>0052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xmlns="" id="{8BDB9A4D-8769-4F3A-AEAB-266A14C6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107470"/>
            <a:ext cx="817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Methodology</a:t>
            </a:r>
            <a:endParaRPr lang="en-US" altLang="ko-KR" sz="2400" b="1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FBADC0B-1307-4ECC-A43B-BA0A7B3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746781"/>
            <a:ext cx="817880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66700" indent="-2667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 smtClean="0"/>
              <a:t>Synchronous learning – webinar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38" y="2479768"/>
            <a:ext cx="1518403" cy="1522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921" y="2209318"/>
            <a:ext cx="6394653" cy="35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3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2BEF18E-C0C7-4615-93A1-D1A9D38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7" y="122113"/>
            <a:ext cx="34057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</a:rPr>
              <a:t>0052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xmlns="" id="{8BDB9A4D-8769-4F3A-AEAB-266A14C6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679" y="785407"/>
            <a:ext cx="817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Methodology</a:t>
            </a:r>
            <a:endParaRPr lang="en-US" altLang="ko-KR" sz="2400" b="1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FBADC0B-1307-4ECC-A43B-BA0A7B3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679" y="1203721"/>
            <a:ext cx="817880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66700" indent="-2667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000" dirty="0" smtClean="0"/>
              <a:t>Asynchronous learning </a:t>
            </a:r>
            <a:r>
              <a:rPr lang="en-US" sz="2000" dirty="0"/>
              <a:t>– Moodle learning management system (LMS</a:t>
            </a:r>
            <a:r>
              <a:rPr lang="en-US" sz="2000" dirty="0" smtClean="0"/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79" y="1586148"/>
            <a:ext cx="7968163" cy="4480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724" y="2720044"/>
            <a:ext cx="5182050" cy="2913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79" y="3934549"/>
            <a:ext cx="3902045" cy="25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2BEF18E-C0C7-4615-93A1-D1A9D38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7" y="122113"/>
            <a:ext cx="34057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</a:rPr>
              <a:t>0052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xmlns="" id="{8BDB9A4D-8769-4F3A-AEAB-266A14C6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107470"/>
            <a:ext cx="817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Methodology</a:t>
            </a:r>
            <a:endParaRPr lang="en-US" altLang="ko-KR" sz="2400" b="1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FBADC0B-1307-4ECC-A43B-BA0A7B3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746781"/>
            <a:ext cx="8178800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66700" indent="-2667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 err="1" smtClean="0"/>
              <a:t>Chatgroup</a:t>
            </a: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79" y="2511634"/>
            <a:ext cx="2792210" cy="1572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498" y="2590889"/>
            <a:ext cx="359695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3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2BEF18E-C0C7-4615-93A1-D1A9D38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7" y="122113"/>
            <a:ext cx="34057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</a:rPr>
              <a:t>0052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xmlns="" id="{8BDB9A4D-8769-4F3A-AEAB-266A14C6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107470"/>
            <a:ext cx="817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Methodology</a:t>
            </a:r>
            <a:endParaRPr lang="en-US" altLang="ko-KR" sz="2400" b="1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FBADC0B-1307-4ECC-A43B-BA0A7B3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746781"/>
            <a:ext cx="8178800" cy="16312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66700" indent="-2667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 err="1" smtClean="0"/>
              <a:t>Gamification</a:t>
            </a: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483" y="1985825"/>
            <a:ext cx="4700423" cy="3438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27" y="2154442"/>
            <a:ext cx="6145301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4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2BEF18E-C0C7-4615-93A1-D1A9D38C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827" y="122113"/>
            <a:ext cx="34057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000" b="1" dirty="0" smtClean="0">
                <a:solidFill>
                  <a:schemeClr val="bg1"/>
                </a:solidFill>
              </a:rPr>
              <a:t>0052</a:t>
            </a:r>
            <a:endParaRPr lang="en-US" altLang="ko-KR" sz="2000" b="1" dirty="0">
              <a:solidFill>
                <a:schemeClr val="bg1"/>
              </a:solidFill>
            </a:endParaRPr>
          </a:p>
        </p:txBody>
      </p:sp>
      <p:sp>
        <p:nvSpPr>
          <p:cNvPr id="3" name="직사각형 3">
            <a:extLst>
              <a:ext uri="{FF2B5EF4-FFF2-40B4-BE49-F238E27FC236}">
                <a16:creationId xmlns:a16="http://schemas.microsoft.com/office/drawing/2014/main" xmlns="" id="{8BDB9A4D-8769-4F3A-AEAB-266A14C6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107470"/>
            <a:ext cx="817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 smtClean="0"/>
              <a:t>Methodology</a:t>
            </a:r>
            <a:endParaRPr lang="en-US" altLang="ko-KR" sz="2400" b="1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AFBADC0B-1307-4ECC-A43B-BA0A7B32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038" y="1746781"/>
            <a:ext cx="8178800" cy="224676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66700" indent="-2667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 smtClean="0"/>
              <a:t>Augmented Reality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38" y="2304236"/>
            <a:ext cx="8004742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8823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321</Words>
  <Application>Microsoft Office PowerPoint</Application>
  <PresentationFormat>Widescreen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맑은 고딕</vt:lpstr>
      <vt:lpstr>Arial</vt:lpstr>
      <vt:lpstr>Calibri</vt:lpstr>
      <vt:lpstr>Master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Shirley Bang</dc:creator>
  <cp:lastModifiedBy>MOHD FAEIZ PAUZI</cp:lastModifiedBy>
  <cp:revision>8</cp:revision>
  <dcterms:created xsi:type="dcterms:W3CDTF">2020-09-21T03:58:38Z</dcterms:created>
  <dcterms:modified xsi:type="dcterms:W3CDTF">2020-10-25T12:23:11Z</dcterms:modified>
</cp:coreProperties>
</file>