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Libre Franklin Medium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font" Target="fonts/LibreFranklinMedium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breFranklinMedium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ibreFranklinMedium-regular.fntdata"/><Relationship Id="rId8" Type="http://schemas.openxmlformats.org/officeDocument/2006/relationships/font" Target="fonts/LibreFranklin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999124f48e_0_0:notes"/>
          <p:cNvSpPr txBox="1"/>
          <p:nvPr>
            <p:ph idx="1" type="body"/>
          </p:nvPr>
        </p:nvSpPr>
        <p:spPr>
          <a:xfrm>
            <a:off x="685475" y="4342346"/>
            <a:ext cx="54870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g1999124f48e_0_0:notes"/>
          <p:cNvSpPr/>
          <p:nvPr>
            <p:ph idx="2" type="sldImg"/>
          </p:nvPr>
        </p:nvSpPr>
        <p:spPr>
          <a:xfrm>
            <a:off x="1857675" y="684747"/>
            <a:ext cx="3142800" cy="3430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98" y="524315"/>
            <a:ext cx="8229600" cy="53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975" lIns="67925" spcFirstLastPara="1" rIns="67925" wrap="square" tIns="3397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i="0" sz="25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98" y="1200225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33975" lIns="67925" spcFirstLastPara="1" rIns="67925" wrap="square" tIns="33975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115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–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»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476727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975" lIns="67925" spcFirstLastPara="1" rIns="67925" wrap="square" tIns="339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7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98" y="476727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975" lIns="67925" spcFirstLastPara="1" rIns="67925" wrap="square" tIns="339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7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98" y="476727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975" lIns="67925" spcFirstLastPara="1" rIns="67925" wrap="square" tIns="339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b="0" i="0" sz="7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b="0" i="0" sz="7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b="0" i="0" sz="7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b="0" i="0" sz="7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b="0" i="0" sz="7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b="0" i="0" sz="7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b="0" i="0" sz="7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b="0" i="0" sz="7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b="0" i="0" sz="7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jpg"/><Relationship Id="rId5" Type="http://schemas.openxmlformats.org/officeDocument/2006/relationships/image" Target="../media/image3.png"/><Relationship Id="rId6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132" y="1356755"/>
            <a:ext cx="2610171" cy="859315"/>
          </a:xfrm>
          <a:custGeom>
            <a:rect b="b" l="l" r="r" t="t"/>
            <a:pathLst>
              <a:path extrusionOk="0" h="1145754" w="2974554">
                <a:moveTo>
                  <a:pt x="0" y="0"/>
                </a:moveTo>
                <a:lnTo>
                  <a:pt x="2346593" y="0"/>
                </a:lnTo>
                <a:lnTo>
                  <a:pt x="2346595" y="0"/>
                </a:lnTo>
                <a:lnTo>
                  <a:pt x="2974554" y="572876"/>
                </a:lnTo>
                <a:lnTo>
                  <a:pt x="2346593" y="1145754"/>
                </a:lnTo>
                <a:lnTo>
                  <a:pt x="0" y="1145754"/>
                </a:lnTo>
                <a:close/>
              </a:path>
            </a:pathLst>
          </a:custGeom>
          <a:solidFill>
            <a:srgbClr val="20A2D6"/>
          </a:solidFill>
          <a:ln>
            <a:noFill/>
          </a:ln>
          <a:effectLst>
            <a:outerShdw blurRad="44450" algn="ctr" dir="5400000" dist="27940">
              <a:srgbClr val="000000">
                <a:alpha val="31760"/>
              </a:srgbClr>
            </a:outerShdw>
          </a:effectLst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2613058" y="1012192"/>
            <a:ext cx="1485300" cy="1506600"/>
          </a:xfrm>
          <a:prstGeom prst="ellipse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 cap="flat" cmpd="sng" w="38100">
            <a:solidFill>
              <a:srgbClr val="20A2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2692578" y="2879714"/>
            <a:ext cx="1405800" cy="1617300"/>
          </a:xfrm>
          <a:prstGeom prst="ellipse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 cap="flat" cmpd="sng" w="38100">
            <a:solidFill>
              <a:srgbClr val="68A60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2891003" y="2573123"/>
            <a:ext cx="1028700" cy="3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500" u="none" cap="none" strike="noStrike">
                <a:solidFill>
                  <a:srgbClr val="20A2D6"/>
                </a:solidFill>
                <a:latin typeface="Arial"/>
                <a:ea typeface="Arial"/>
                <a:cs typeface="Arial"/>
                <a:sym typeface="Arial"/>
              </a:rPr>
              <a:t>DEAN</a:t>
            </a:r>
            <a:endParaRPr b="1" i="0" sz="1200" u="none" cap="none" strike="noStrike">
              <a:solidFill>
                <a:srgbClr val="20A2D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5032073" y="3009744"/>
            <a:ext cx="1487400" cy="1487400"/>
          </a:xfrm>
          <a:prstGeom prst="ellipse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 cap="flat" cmpd="sng" w="381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/>
          <p:nvPr/>
        </p:nvSpPr>
        <p:spPr>
          <a:xfrm rot="10800000">
            <a:off x="6536581" y="1319545"/>
            <a:ext cx="2610171" cy="859315"/>
          </a:xfrm>
          <a:custGeom>
            <a:rect b="b" l="l" r="r" t="t"/>
            <a:pathLst>
              <a:path extrusionOk="0" h="1145754" w="2974554">
                <a:moveTo>
                  <a:pt x="0" y="0"/>
                </a:moveTo>
                <a:lnTo>
                  <a:pt x="2346593" y="0"/>
                </a:lnTo>
                <a:lnTo>
                  <a:pt x="2346595" y="0"/>
                </a:lnTo>
                <a:lnTo>
                  <a:pt x="2974554" y="572876"/>
                </a:lnTo>
                <a:lnTo>
                  <a:pt x="2346593" y="1145754"/>
                </a:lnTo>
                <a:lnTo>
                  <a:pt x="0" y="1145754"/>
                </a:lnTo>
                <a:close/>
              </a:path>
            </a:pathLst>
          </a:custGeom>
          <a:solidFill>
            <a:srgbClr val="D9780F"/>
          </a:solidFill>
          <a:ln>
            <a:noFill/>
          </a:ln>
          <a:effectLst>
            <a:outerShdw blurRad="44450" algn="ctr" dir="5400000" dist="27940">
              <a:srgbClr val="000000">
                <a:alpha val="31760"/>
              </a:srgbClr>
            </a:outerShdw>
          </a:effectLst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7141477" y="1445257"/>
            <a:ext cx="19542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Dr. Noor Afiza Badaluddin</a:t>
            </a:r>
            <a:endParaRPr b="0" i="0" sz="1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216130" y="1392898"/>
            <a:ext cx="17871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Assoc. Prof. Ts. Dr. Khamsah Suryati Mohd </a:t>
            </a:r>
            <a:endParaRPr sz="1000"/>
          </a:p>
        </p:txBody>
      </p:sp>
      <p:sp>
        <p:nvSpPr>
          <p:cNvPr id="68" name="Google Shape;68;p14"/>
          <p:cNvSpPr txBox="1"/>
          <p:nvPr/>
        </p:nvSpPr>
        <p:spPr>
          <a:xfrm>
            <a:off x="4507333" y="2560886"/>
            <a:ext cx="26109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D9780F"/>
                </a:solidFill>
                <a:latin typeface="Arial"/>
                <a:ea typeface="Arial"/>
                <a:cs typeface="Arial"/>
                <a:sym typeface="Arial"/>
              </a:rPr>
              <a:t>DEPUTY DEAN</a:t>
            </a:r>
            <a:endParaRPr sz="1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D9780F"/>
                </a:solidFill>
                <a:latin typeface="Arial"/>
                <a:ea typeface="Arial"/>
                <a:cs typeface="Arial"/>
                <a:sym typeface="Arial"/>
              </a:rPr>
              <a:t>(ACADEMIC &amp; POSTGRADUATE)</a:t>
            </a:r>
            <a:endParaRPr sz="1000"/>
          </a:p>
        </p:txBody>
      </p:sp>
      <p:sp>
        <p:nvSpPr>
          <p:cNvPr id="69" name="Google Shape;69;p14"/>
          <p:cNvSpPr/>
          <p:nvPr/>
        </p:nvSpPr>
        <p:spPr>
          <a:xfrm>
            <a:off x="132" y="3288046"/>
            <a:ext cx="2610171" cy="859315"/>
          </a:xfrm>
          <a:custGeom>
            <a:rect b="b" l="l" r="r" t="t"/>
            <a:pathLst>
              <a:path extrusionOk="0" h="1145754" w="2974554">
                <a:moveTo>
                  <a:pt x="0" y="0"/>
                </a:moveTo>
                <a:lnTo>
                  <a:pt x="2346593" y="0"/>
                </a:lnTo>
                <a:lnTo>
                  <a:pt x="2346595" y="0"/>
                </a:lnTo>
                <a:lnTo>
                  <a:pt x="2974554" y="572876"/>
                </a:lnTo>
                <a:lnTo>
                  <a:pt x="2346593" y="1145754"/>
                </a:lnTo>
                <a:lnTo>
                  <a:pt x="0" y="1145754"/>
                </a:lnTo>
                <a:close/>
              </a:path>
            </a:pathLst>
          </a:custGeom>
          <a:solidFill>
            <a:srgbClr val="68A602"/>
          </a:solidFill>
          <a:ln>
            <a:noFill/>
          </a:ln>
          <a:effectLst>
            <a:outerShdw blurRad="44450" algn="ctr" dir="5400000" dist="27940">
              <a:srgbClr val="000000">
                <a:alpha val="31760"/>
              </a:srgbClr>
            </a:outerShdw>
          </a:effectLst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140768" y="3452307"/>
            <a:ext cx="19380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Assoc. Prof. Dr. Connie Fay Komilus</a:t>
            </a:r>
            <a:endParaRPr b="0" i="0" sz="1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2291168" y="4497023"/>
            <a:ext cx="21270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6AA400"/>
                </a:solidFill>
                <a:latin typeface="Arial"/>
                <a:ea typeface="Arial"/>
                <a:cs typeface="Arial"/>
                <a:sym typeface="Arial"/>
              </a:rPr>
              <a:t>DEPUTY DEAN</a:t>
            </a:r>
            <a:endParaRPr sz="1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6AA400"/>
                </a:solidFill>
                <a:latin typeface="Arial"/>
                <a:ea typeface="Arial"/>
                <a:cs typeface="Arial"/>
                <a:sym typeface="Arial"/>
              </a:rPr>
              <a:t>(RESEARCH &amp; DEVELOPMENT)</a:t>
            </a:r>
            <a:endParaRPr sz="1000"/>
          </a:p>
        </p:txBody>
      </p:sp>
      <p:sp>
        <p:nvSpPr>
          <p:cNvPr id="72" name="Google Shape;72;p14"/>
          <p:cNvSpPr/>
          <p:nvPr/>
        </p:nvSpPr>
        <p:spPr>
          <a:xfrm rot="10800000">
            <a:off x="6536581" y="3288046"/>
            <a:ext cx="2610171" cy="859315"/>
          </a:xfrm>
          <a:custGeom>
            <a:rect b="b" l="l" r="r" t="t"/>
            <a:pathLst>
              <a:path extrusionOk="0" h="1145754" w="2974554">
                <a:moveTo>
                  <a:pt x="0" y="0"/>
                </a:moveTo>
                <a:lnTo>
                  <a:pt x="2346593" y="0"/>
                </a:lnTo>
                <a:lnTo>
                  <a:pt x="2346595" y="0"/>
                </a:lnTo>
                <a:lnTo>
                  <a:pt x="2974554" y="572876"/>
                </a:lnTo>
                <a:lnTo>
                  <a:pt x="2346593" y="1145754"/>
                </a:lnTo>
                <a:lnTo>
                  <a:pt x="0" y="1145754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outerShdw blurRad="44450" algn="ctr" dir="5400000" dist="27940">
              <a:srgbClr val="000000">
                <a:alpha val="31760"/>
              </a:srgbClr>
            </a:outerShdw>
          </a:effectLst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7118255" y="3411119"/>
            <a:ext cx="19542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Dr. Saiful Iskandar Khalit</a:t>
            </a:r>
            <a:endParaRPr b="0" i="0" sz="1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4646402" y="4497022"/>
            <a:ext cx="24114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DEPUTY DEAN</a:t>
            </a:r>
            <a:endParaRPr sz="1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(STUDENT AFFAIRS AND ALUMNI)</a:t>
            </a:r>
            <a:endParaRPr sz="1000"/>
          </a:p>
        </p:txBody>
      </p:sp>
      <p:sp>
        <p:nvSpPr>
          <p:cNvPr id="75" name="Google Shape;75;p14"/>
          <p:cNvSpPr txBox="1"/>
          <p:nvPr>
            <p:ph type="title"/>
          </p:nvPr>
        </p:nvSpPr>
        <p:spPr>
          <a:xfrm>
            <a:off x="457298" y="524315"/>
            <a:ext cx="8229600" cy="53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975" lIns="67925" spcFirstLastPara="1" rIns="67925" wrap="square" tIns="3397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7777"/>
              <a:buNone/>
            </a:pPr>
            <a:r>
              <a:rPr lang="en" sz="3600">
                <a:latin typeface="Libre Franklin Medium"/>
                <a:ea typeface="Libre Franklin Medium"/>
                <a:cs typeface="Libre Franklin Medium"/>
                <a:sym typeface="Libre Franklin Medium"/>
              </a:rPr>
              <a:t>Management Team</a:t>
            </a:r>
            <a:endParaRPr/>
          </a:p>
        </p:txBody>
      </p:sp>
      <p:sp>
        <p:nvSpPr>
          <p:cNvPr id="76" name="Google Shape;76;p14"/>
          <p:cNvSpPr/>
          <p:nvPr/>
        </p:nvSpPr>
        <p:spPr>
          <a:xfrm>
            <a:off x="4905358" y="1031395"/>
            <a:ext cx="1487400" cy="1487400"/>
          </a:xfrm>
          <a:prstGeom prst="ellipse">
            <a:avLst/>
          </a:prstGeom>
          <a:blipFill rotWithShape="1">
            <a:blip r:embed="rId6">
              <a:alphaModFix/>
            </a:blip>
            <a:stretch>
              <a:fillRect b="0" l="0" r="0" t="0"/>
            </a:stretch>
          </a:blipFill>
          <a:ln cap="flat" cmpd="sng" w="38100">
            <a:solidFill>
              <a:srgbClr val="E36C0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