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4575-0E79-49DE-82C0-FFC2121FFC92}" type="datetimeFigureOut">
              <a:rPr lang="en-US" smtClean="0"/>
              <a:t>1/17/2010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2FD6D-3D65-40BA-B138-E2D604381A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4575-0E79-49DE-82C0-FFC2121FFC92}" type="datetimeFigureOut">
              <a:rPr lang="en-US" smtClean="0"/>
              <a:t>1/17/2010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2FD6D-3D65-40BA-B138-E2D604381A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4575-0E79-49DE-82C0-FFC2121FFC92}" type="datetimeFigureOut">
              <a:rPr lang="en-US" smtClean="0"/>
              <a:t>1/17/2010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2FD6D-3D65-40BA-B138-E2D604381A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4575-0E79-49DE-82C0-FFC2121FFC92}" type="datetimeFigureOut">
              <a:rPr lang="en-US" smtClean="0"/>
              <a:t>1/17/2010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2FD6D-3D65-40BA-B138-E2D604381A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4575-0E79-49DE-82C0-FFC2121FFC92}" type="datetimeFigureOut">
              <a:rPr lang="en-US" smtClean="0"/>
              <a:t>1/17/2010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2FD6D-3D65-40BA-B138-E2D604381A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4575-0E79-49DE-82C0-FFC2121FFC92}" type="datetimeFigureOut">
              <a:rPr lang="en-US" smtClean="0"/>
              <a:t>1/17/2010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2FD6D-3D65-40BA-B138-E2D604381A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4575-0E79-49DE-82C0-FFC2121FFC92}" type="datetimeFigureOut">
              <a:rPr lang="en-US" smtClean="0"/>
              <a:t>1/17/2010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2FD6D-3D65-40BA-B138-E2D604381A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4575-0E79-49DE-82C0-FFC2121FFC92}" type="datetimeFigureOut">
              <a:rPr lang="en-US" smtClean="0"/>
              <a:t>1/17/2010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2FD6D-3D65-40BA-B138-E2D604381A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4575-0E79-49DE-82C0-FFC2121FFC92}" type="datetimeFigureOut">
              <a:rPr lang="en-US" smtClean="0"/>
              <a:t>1/17/2010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2FD6D-3D65-40BA-B138-E2D604381A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4575-0E79-49DE-82C0-FFC2121FFC92}" type="datetimeFigureOut">
              <a:rPr lang="en-US" smtClean="0"/>
              <a:t>1/17/2010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2FD6D-3D65-40BA-B138-E2D604381A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4575-0E79-49DE-82C0-FFC2121FFC92}" type="datetimeFigureOut">
              <a:rPr lang="en-US" smtClean="0"/>
              <a:t>1/17/2010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2FD6D-3D65-40BA-B138-E2D604381A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D4575-0E79-49DE-82C0-FFC2121FFC92}" type="datetimeFigureOut">
              <a:rPr lang="en-US" smtClean="0"/>
              <a:t>1/17/2010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2FD6D-3D65-40BA-B138-E2D604381A4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ANUAR2009</a:t>
            </a:r>
          </a:p>
        </p:txBody>
      </p:sp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8BC0FE-166A-4614-B3A3-F83CE68EA41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57350"/>
            <a:ext cx="7772400" cy="2914650"/>
          </a:xfrm>
          <a:solidFill>
            <a:srgbClr val="CC99FF"/>
          </a:solidFill>
          <a:ln w="57150" cap="flat">
            <a:solidFill>
              <a:srgbClr val="333300"/>
            </a:solidFill>
            <a:prstDash val="sysDot"/>
          </a:ln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Cambria" pitchFamily="18" charset="0"/>
              </a:rPr>
              <a:t>HOS 2282 – PARASITOLOGY 2:</a:t>
            </a:r>
            <a:r>
              <a:rPr lang="en-US" sz="6000" b="1" dirty="0" smtClean="0">
                <a:latin typeface="Cambria" pitchFamily="18" charset="0"/>
              </a:rPr>
              <a:t/>
            </a:r>
            <a:br>
              <a:rPr lang="en-US" sz="6000" b="1" dirty="0" smtClean="0">
                <a:latin typeface="Cambria" pitchFamily="18" charset="0"/>
              </a:rPr>
            </a:br>
            <a:r>
              <a:rPr lang="en-US" sz="6000" b="1" dirty="0" smtClean="0">
                <a:latin typeface="Cambria" pitchFamily="18" charset="0"/>
              </a:rPr>
              <a:t>FIELD TRIP 1:</a:t>
            </a:r>
            <a:br>
              <a:rPr lang="en-US" sz="6000" b="1" dirty="0" smtClean="0">
                <a:latin typeface="Cambria" pitchFamily="18" charset="0"/>
              </a:rPr>
            </a:br>
            <a:r>
              <a:rPr lang="en-US" b="1" dirty="0" err="1" smtClean="0">
                <a:latin typeface="Cambria" pitchFamily="18" charset="0"/>
              </a:rPr>
              <a:t>Kawasan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Sekitar</a:t>
            </a:r>
            <a:r>
              <a:rPr lang="en-US" b="1" dirty="0" smtClean="0">
                <a:latin typeface="Cambria" pitchFamily="18" charset="0"/>
              </a:rPr>
              <a:t> SM Sultan </a:t>
            </a:r>
            <a:r>
              <a:rPr lang="en-US" b="1" dirty="0" err="1" smtClean="0">
                <a:latin typeface="Cambria" pitchFamily="18" charset="0"/>
              </a:rPr>
              <a:t>Sulaiman</a:t>
            </a:r>
            <a:r>
              <a:rPr lang="en-US" b="1" dirty="0" smtClean="0">
                <a:latin typeface="Cambria" pitchFamily="18" charset="0"/>
              </a:rPr>
              <a:t> &amp; </a:t>
            </a:r>
            <a:r>
              <a:rPr lang="en-US" b="1" dirty="0" err="1" smtClean="0">
                <a:latin typeface="Cambria" pitchFamily="18" charset="0"/>
              </a:rPr>
              <a:t>Masjid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Terapung</a:t>
            </a:r>
            <a:endParaRPr lang="en-US" b="1" dirty="0" smtClean="0">
              <a:latin typeface="Cambria" pitchFamily="18" charset="0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53000"/>
            <a:ext cx="6400800" cy="137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Cambria" pitchFamily="18" charset="0"/>
              </a:rPr>
              <a:t>17hb JANUARI 2010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Cambria" pitchFamily="18" charset="0"/>
              </a:rPr>
              <a:t>Jam 5.00 – 6.00petang</a:t>
            </a:r>
            <a:endParaRPr lang="en-US" sz="2000" b="1" dirty="0" smtClean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52400"/>
            <a:ext cx="1041400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8004175" y="228600"/>
            <a:ext cx="9461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36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106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36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TAMBAHAN (SETIAP KUMP.):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Distilled Water – 100ml</a:t>
            </a:r>
          </a:p>
          <a:p>
            <a:r>
              <a:rPr lang="en-US" dirty="0" smtClean="0"/>
              <a:t>1% Normal Saline – 100ml</a:t>
            </a:r>
          </a:p>
          <a:p>
            <a:r>
              <a:rPr lang="en-US" dirty="0" smtClean="0"/>
              <a:t>10% Formalin</a:t>
            </a:r>
          </a:p>
          <a:p>
            <a:r>
              <a:rPr lang="en-US" dirty="0" smtClean="0"/>
              <a:t>Gloves</a:t>
            </a:r>
          </a:p>
          <a:p>
            <a:r>
              <a:rPr lang="en-US" dirty="0" smtClean="0"/>
              <a:t>Specimen Collection Tool Kit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39</Words>
  <Application>Microsoft Office PowerPoint</Application>
  <PresentationFormat>On-screen Show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HOS 2282 – PARASITOLOGY 2: FIELD TRIP 1: Kawasan Sekitar SM Sultan Sulaiman &amp; Masjid Terapung</vt:lpstr>
      <vt:lpstr>Slide 2</vt:lpstr>
      <vt:lpstr>Slide 3</vt:lpstr>
      <vt:lpstr>Slide 4</vt:lpstr>
      <vt:lpstr>TAMBAHAN (SETIAP KUMP.):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 2282 – PARASITOLOGY 2: FIELD TRIP 1: Kawasan Sekitar SM Sultan Sulaiman &amp; Masjid Terapung</dc:title>
  <dc:creator>ANUAR ZAIN</dc:creator>
  <cp:lastModifiedBy>ANUAR ZAIN</cp:lastModifiedBy>
  <cp:revision>2</cp:revision>
  <dcterms:created xsi:type="dcterms:W3CDTF">2010-01-17T05:42:07Z</dcterms:created>
  <dcterms:modified xsi:type="dcterms:W3CDTF">2010-01-17T05:55:27Z</dcterms:modified>
</cp:coreProperties>
</file>