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a" ContentType="audio/x-ms-wm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8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Universiti Sultan Zainal Abidin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4AF49-E781-4475-8294-38D0345291B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59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ms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s-ES"/>
              <a:t>Universiti Sultan Zainal Abidin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BA9476C-6668-4F4F-BD2A-54CFF623E0C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25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755650" y="1844675"/>
            <a:ext cx="7561263" cy="1800225"/>
          </a:xfrm>
          <a:solidFill>
            <a:srgbClr val="FFC000"/>
          </a:solidFill>
        </p:spPr>
        <p:txBody>
          <a:bodyPr/>
          <a:lstStyle/>
          <a:p>
            <a:pPr rtl="1"/>
            <a:r>
              <a:rPr lang="en-MY" sz="6600" b="1" smtClean="0"/>
              <a:t>Isu Fatwa</a:t>
            </a:r>
            <a:endParaRPr lang="ms-MY" sz="6600" b="1" smtClean="0"/>
          </a:p>
        </p:txBody>
      </p:sp>
      <p:pic>
        <p:nvPicPr>
          <p:cNvPr id="16387" name="Picture 2" descr="https://www.unisza.edu.my/images/stories/compact%20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877888"/>
            <a:ext cx="2016125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Content Placeholder 3"/>
          <p:cNvSpPr>
            <a:spLocks noGrp="1"/>
          </p:cNvSpPr>
          <p:nvPr>
            <p:ph sz="half" idx="1"/>
          </p:nvPr>
        </p:nvSpPr>
        <p:spPr>
          <a:xfrm>
            <a:off x="611188" y="4005263"/>
            <a:ext cx="7499350" cy="17272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ar-SA" smtClean="0"/>
              <a:t>إعداد: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ar-SA" smtClean="0"/>
              <a:t>مساعد الاستاذ الدكتورة تؤ فوان نيزايتا بنت عمر</a:t>
            </a:r>
            <a:endParaRPr lang="en-US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b="1" smtClean="0"/>
              <a:t>Prof. Madya To’ Puan Dr. Nizaita Omar</a:t>
            </a:r>
            <a:endParaRPr lang="ar-SA" b="1" smtClean="0"/>
          </a:p>
        </p:txBody>
      </p:sp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21700" y="62357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325705"/>
      </p:ext>
    </p:extLst>
  </p:cSld>
  <p:clrMapOvr>
    <a:masterClrMapping/>
  </p:clrMapOvr>
  <p:transition spd="slow" advTm="5856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Presentation 11 Feb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11 Feb 2016</Template>
  <TotalTime>28516</TotalTime>
  <Words>22</Words>
  <Application>Microsoft Office PowerPoint</Application>
  <PresentationFormat>On-screen Show (4:3)</PresentationFormat>
  <Paragraphs>4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Presentation 11 Feb 2016</vt:lpstr>
      <vt:lpstr>Isu Fatwa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Bahan M9</dc:title>
  <dc:creator>Mariajose</dc:creator>
  <dc:description>Isu Fatwa</dc:description>
  <cp:lastModifiedBy>Acer</cp:lastModifiedBy>
  <cp:revision>1365</cp:revision>
  <cp:lastPrinted>2015-08-12T00:38:14Z</cp:lastPrinted>
  <dcterms:created xsi:type="dcterms:W3CDTF">2010-05-23T14:28:12Z</dcterms:created>
  <dcterms:modified xsi:type="dcterms:W3CDTF">2020-05-17T05:05:33Z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Bahan M9</vt:lpwstr>
  </property>
  <property fmtid="{D5CDD505-2E9C-101B-9397-08002B2CF9AE}" pid="3" name="SlideDescription">
    <vt:lpwstr>Isu Fatwa</vt:lpwstr>
  </property>
</Properties>
</file>