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Universiti Sultan Zainal Abidin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519C-706E-42B3-8D36-CC71CC0BE7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99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ms-M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/>
              <a:t>Universiti Sultan Zainal Abidin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A9476C-6668-4F4F-BD2A-54CFF623E0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21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229600" cy="4525962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en-US" smtClean="0"/>
              <a:t> </a:t>
            </a:r>
            <a:r>
              <a:rPr lang="ar-SA" smtClean="0"/>
              <a:t> </a:t>
            </a:r>
            <a:r>
              <a:rPr lang="ar-SA" b="1" smtClean="0"/>
              <a:t>3.</a:t>
            </a:r>
            <a:r>
              <a:rPr lang="ar-SA" smtClean="0"/>
              <a:t> المفتي إذا أدرك خطأه وجب عليه أن يعلم المستفتين بذلك وإلا كان آثما لأنه لا يجوز أن يقول في دين الله ما ليس فيه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smtClean="0">
                <a:solidFill>
                  <a:srgbClr val="FF0000"/>
                </a:solidFill>
              </a:rPr>
              <a:t>&lt; من كذب عليّ متعمدا فليتبوأ مقعده من النار&gt;</a:t>
            </a:r>
            <a:endParaRPr lang="ms-MY" smtClean="0">
              <a:solidFill>
                <a:srgbClr val="FF0000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b="1" smtClean="0"/>
              <a:t>4.</a:t>
            </a:r>
            <a:r>
              <a:rPr lang="ar-SA" smtClean="0"/>
              <a:t> الرجوع إلى الحق قد يكون قربة إلى الله تعالى إذا رجع     العالم أو المفتي أو القاضي عن الخطأ من تلقاء نفسه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b="1" smtClean="0"/>
              <a:t>5.</a:t>
            </a:r>
            <a:r>
              <a:rPr lang="ar-SA" smtClean="0"/>
              <a:t> نقض عالم لفتوى مفت آخر جائز لأن فتوى العالم غير ملزمة</a:t>
            </a:r>
            <a:endParaRPr lang="ms-MY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Universiti Sultan Zainal Abidin</a:t>
            </a:r>
            <a:endParaRPr lang="es-ES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3C9A37-56F6-46FB-837C-2F8CA7EB3D90}" type="slidenum">
              <a:rPr lang="es-E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E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5425"/>
            <a:ext cx="8243888" cy="611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endParaRPr lang="en-US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MY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8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72186"/>
      </p:ext>
    </p:extLst>
  </p:cSld>
  <p:clrMapOvr>
    <a:masterClrMapping/>
  </p:clrMapOvr>
  <p:transition spd="slow" advTm="117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sentation 11 Feb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11 Feb 2016</Template>
  <TotalTime>28524</TotalTime>
  <Words>78</Words>
  <Application>Microsoft Office PowerPoint</Application>
  <PresentationFormat>On-screen Show (4:3)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Presentation 11 Feb 2016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M9</dc:title>
  <dc:creator>Mariajose</dc:creator>
  <dc:description/>
  <cp:lastModifiedBy>Acer</cp:lastModifiedBy>
  <cp:revision>1365</cp:revision>
  <cp:lastPrinted>2015-08-12T00:38:14Z</cp:lastPrinted>
  <dcterms:created xsi:type="dcterms:W3CDTF">2010-05-23T14:28:12Z</dcterms:created>
  <dcterms:modified xsi:type="dcterms:W3CDTF">2020-05-17T14:50:54Z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Bahan M9</vt:lpwstr>
  </property>
  <property fmtid="{D5CDD505-2E9C-101B-9397-08002B2CF9AE}" pid="3" name="SlideDescription">
    <vt:lpwstr/>
  </property>
</Properties>
</file>