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Universiti Sultan Zainal Abidin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E519C-706E-42B3-8D36-CC71CC0BE7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46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ms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Universiti Sultan Zainal Abidin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A9476C-6668-4F4F-BD2A-54CFF623E0C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14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 marL="0" indent="0" algn="r">
              <a:buFont typeface="Arial" charset="0"/>
              <a:buNone/>
              <a:defRPr/>
            </a:pPr>
            <a:r>
              <a:rPr lang="ar-SA" dirty="0" smtClean="0"/>
              <a:t>- المقصود </a:t>
            </a:r>
            <a:r>
              <a:rPr lang="ar-SA" dirty="0"/>
              <a:t>بتغير </a:t>
            </a:r>
            <a:r>
              <a:rPr lang="ar-SA" dirty="0" smtClean="0"/>
              <a:t>الزمان والمكان: تغير </a:t>
            </a:r>
            <a:r>
              <a:rPr lang="ar-SA" dirty="0"/>
              <a:t>العادات والأحوال للناس في زمن عنه في زمن آخر، أو في مكان عنه في مكان </a:t>
            </a:r>
            <a:endParaRPr lang="ar-SA" dirty="0" smtClean="0"/>
          </a:p>
          <a:p>
            <a:pPr marL="0" indent="0" algn="r">
              <a:buFont typeface="Arial" charset="0"/>
              <a:buNone/>
              <a:defRPr/>
            </a:pPr>
            <a:r>
              <a:rPr lang="ar-SA" dirty="0" smtClean="0"/>
              <a:t>آخر </a:t>
            </a:r>
          </a:p>
          <a:p>
            <a:pPr algn="r">
              <a:buFontTx/>
              <a:buChar char="-"/>
              <a:defRPr/>
            </a:pPr>
            <a:r>
              <a:rPr lang="ar-SA" dirty="0" smtClean="0"/>
              <a:t>تنقسم </a:t>
            </a:r>
            <a:r>
              <a:rPr lang="ar-SA" dirty="0"/>
              <a:t>الأحكام من حيث قابليتها للتغير بعد انقطاع الوحي</a:t>
            </a:r>
            <a:r>
              <a:rPr lang="ar-SA" baseline="30000" dirty="0"/>
              <a:t> </a:t>
            </a:r>
            <a:r>
              <a:rPr lang="ar-SA" dirty="0"/>
              <a:t>إلى </a:t>
            </a:r>
            <a:r>
              <a:rPr lang="ar-SA" dirty="0" smtClean="0"/>
              <a:t>قسمين:</a:t>
            </a:r>
          </a:p>
          <a:p>
            <a:pPr algn="r">
              <a:buFontTx/>
              <a:buChar char="-"/>
              <a:defRPr/>
            </a:pPr>
            <a:r>
              <a:rPr lang="ar-SA" dirty="0" smtClean="0">
                <a:solidFill>
                  <a:srgbClr val="FF0000"/>
                </a:solidFill>
              </a:rPr>
              <a:t>الأول:  </a:t>
            </a:r>
            <a:r>
              <a:rPr lang="ar-SA" dirty="0" smtClean="0"/>
              <a:t>أحكام ثابتة غير قابلة للتغيير ولا للتبديل مهما اختلاف الزمان والمكان</a:t>
            </a:r>
            <a:endParaRPr lang="ar-SA" dirty="0"/>
          </a:p>
          <a:p>
            <a:pPr marL="0" indent="0" algn="r">
              <a:buFont typeface="Arial" charset="0"/>
              <a:buNone/>
              <a:defRPr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الثانية: </a:t>
            </a:r>
            <a:r>
              <a:rPr lang="ar-SA" dirty="0" smtClean="0"/>
              <a:t>أحكام قابلة للتغيير والتبديل،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ar-SA" dirty="0" smtClean="0"/>
              <a:t> </a:t>
            </a:r>
            <a:endParaRPr lang="ms-MY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Universiti Sultan Zainal Abidin</a:t>
            </a:r>
            <a:endParaRPr lang="es-E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586E78-6C53-4A8F-9B1C-510134EC0252}" type="slidenum">
              <a:rPr lang="es-E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E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5425"/>
            <a:ext cx="8243888" cy="6111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b="1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	 تغيّر الفتوى بتغيّر الزمان والمكان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9462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62357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60799"/>
      </p:ext>
    </p:extLst>
  </p:cSld>
  <p:clrMapOvr>
    <a:masterClrMapping/>
  </p:clrMapOvr>
  <p:transition spd="slow" advTm="904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Presentation 11 Feb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11 Feb 2016</Template>
  <TotalTime>28516</TotalTime>
  <Words>63</Words>
  <Application>Microsoft Office PowerPoint</Application>
  <PresentationFormat>On-screen Show (4:3)</PresentationFormat>
  <Paragraphs>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Presentation 11 Feb 2016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Bahan M9</dc:title>
  <dc:creator>Mariajose</dc:creator>
  <dc:description/>
  <cp:lastModifiedBy>Acer</cp:lastModifiedBy>
  <cp:revision>1365</cp:revision>
  <cp:lastPrinted>2015-08-12T00:38:14Z</cp:lastPrinted>
  <dcterms:created xsi:type="dcterms:W3CDTF">2010-05-23T14:28:12Z</dcterms:created>
  <dcterms:modified xsi:type="dcterms:W3CDTF">2020-05-17T14:52:56Z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Bahan M9</vt:lpwstr>
  </property>
  <property fmtid="{D5CDD505-2E9C-101B-9397-08002B2CF9AE}" pid="3" name="SlideDescription">
    <vt:lpwstr/>
  </property>
</Properties>
</file>